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26" r:id="rId19"/>
    <p:sldId id="327" r:id="rId20"/>
    <p:sldId id="328" r:id="rId21"/>
    <p:sldId id="307" r:id="rId22"/>
    <p:sldId id="308" r:id="rId23"/>
    <p:sldId id="309" r:id="rId24"/>
    <p:sldId id="310" r:id="rId25"/>
    <p:sldId id="312" r:id="rId26"/>
    <p:sldId id="313" r:id="rId27"/>
    <p:sldId id="314" r:id="rId28"/>
    <p:sldId id="316" r:id="rId29"/>
    <p:sldId id="317" r:id="rId30"/>
    <p:sldId id="318" r:id="rId31"/>
    <p:sldId id="319" r:id="rId32"/>
    <p:sldId id="321" r:id="rId33"/>
    <p:sldId id="322" r:id="rId34"/>
    <p:sldId id="323" r:id="rId35"/>
    <p:sldId id="324" r:id="rId36"/>
    <p:sldId id="325" r:id="rId37"/>
    <p:sldId id="320" r:id="rId38"/>
    <p:sldId id="315" r:id="rId39"/>
    <p:sldId id="311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3" autoAdjust="0"/>
    <p:restoredTop sz="84480" autoAdjust="0"/>
  </p:normalViewPr>
  <p:slideViewPr>
    <p:cSldViewPr>
      <p:cViewPr varScale="1">
        <p:scale>
          <a:sx n="92" d="100"/>
          <a:sy n="92" d="100"/>
        </p:scale>
        <p:origin x="-5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для шаблонов\Новая папка\Копия-raznoe9327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0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61A16-343B-4ADB-B658-A8534A015C1F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F4D9-7FA4-45A5-8BB8-7AE6E98BE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94B61-D969-422A-A695-2AB721F0FBE8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D951B-8402-4171-913D-B7DC4DCD9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9EED0-2E22-47E1-943C-BA7229E20228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251C6-5E63-4D18-8CB0-04E2699F6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15E8F-4170-49CE-9EA3-776A0DC811C4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01209-32D5-41BA-8C70-19A17197C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BFD52-D67B-45B2-9E13-CE64783841B8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65F6B-21AE-46B2-B79A-F6D82D277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247DE-E0C2-4A38-AA0B-80AFF7C618CE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609F6-228A-405B-A76E-F0FCF5EB9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22B0D-31F3-45B6-A00E-BFD1113DF45E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1A4D7-67E7-4C28-A69B-A9F06EA6D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22CC-2CD8-4ED1-A06D-7266A544019F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9AA3E-43A5-47DE-BCF2-4BAE50008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3E09-D696-4BE2-BCBB-8AEB329668C4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E8258-6A74-4B6A-9B57-B64A019FB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1947D-1799-4D13-B369-60C5174774CE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057C1-D189-45B2-BB35-CCE7603528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E1B24-9647-4624-934F-A976F59CF65C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73D81-F8AC-4079-9E96-54913E052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D61A12-807D-4188-95E0-A2473317D00A}" type="datetimeFigureOut">
              <a:rPr lang="ru-RU"/>
              <a:pPr>
                <a:defRPr/>
              </a:pPr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26BEBF-D88C-4B39-B210-81754F98E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2" descr="F:\для шаблонов\Новая папка\Безимени-1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429125"/>
            <a:ext cx="9144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advClick="0" advTm="3000"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ЛЕТО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Отчет о летней оздоровительной работе группы «ГНОМИКИ»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воспитатели  Ошева О.В.,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Щепелина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А.В.</a:t>
            </a:r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ЛЕТО  2014\DSC076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76" y="620688"/>
            <a:ext cx="7340633" cy="5505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ЛЕТО  2014\DSC07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0658"/>
            <a:ext cx="7337788" cy="5503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ЛЕТО  2014\DSC07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7193772" cy="539532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ЛЕТО  2014\DSC076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7436644" cy="55774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ЛЕТО  2014\DSC07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75" y="620688"/>
            <a:ext cx="7340633" cy="5505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ЛЕТО  2014\DSC07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7244622" cy="54334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ЛЕТО  2014\DSC07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7244622" cy="54334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ЛЕТО  2014\DSC07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32" y="404664"/>
            <a:ext cx="7090734" cy="53180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фото лето\SDC13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436644" cy="55774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МЕСТО!!!!!!!!!!!!!</a:t>
            </a:r>
            <a:endParaRPr lang="ru-RU" dirty="0"/>
          </a:p>
        </p:txBody>
      </p:sp>
      <p:pic>
        <p:nvPicPr>
          <p:cNvPr id="37890" name="Picture 2" descr="G:\фото лето\SDC135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3500438"/>
            <a:ext cx="8115328" cy="285752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Группу №2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«ГНОМИКИ» посещают 24 малыша 2-3 лет, из них 10 мальчиков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14 девочек. Отдохнули в отпуске с родителями в разное время 13 детей.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Болели в летние месяцы 14 детей. </a:t>
            </a:r>
            <a:endParaRPr lang="ru-RU" dirty="0"/>
          </a:p>
        </p:txBody>
      </p:sp>
      <p:pic>
        <p:nvPicPr>
          <p:cNvPr id="4" name="Рисунок 3" descr="DSC07575.JPG"/>
          <p:cNvPicPr>
            <a:picLocks noGrp="1" noChangeAspect="1"/>
          </p:cNvPicPr>
          <p:nvPr isPhoto="1"/>
        </p:nvPicPr>
        <p:blipFill>
          <a:blip r:embed="rId2" cstate="print">
            <a:lum bright="3000"/>
          </a:blip>
          <a:stretch>
            <a:fillRect/>
          </a:stretch>
        </p:blipFill>
        <p:spPr>
          <a:xfrm>
            <a:off x="1857356" y="0"/>
            <a:ext cx="4786346" cy="358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:\фото лето\SDC13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436644" cy="55774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ЛЕТО  2014\SDC13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244622" cy="54334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OLGA\Рабочий стол\ЛЕТО  2014\DSC07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340633" cy="5505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OLGA\Рабочий стол\ЛЕТО  2014\DSC07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340633" cy="5505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OLGA\Рабочий стол\ЛЕТО  2014\DSC07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148612" cy="53614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фото лето\DSC_0010 копия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107176" cy="61354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фото лето\DSC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363918" cy="49295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фото лето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035168" cy="60278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фото лето\DSC_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686621" cy="51455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фото лето\DSC_0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05888"/>
            <a:ext cx="4104455" cy="59202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363272" cy="633670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Закаливающие мероприятия:</a:t>
            </a:r>
          </a:p>
          <a:p>
            <a:r>
              <a:rPr lang="ru-RU" dirty="0" smtClean="0"/>
              <a:t>Утренняя гимнастика </a:t>
            </a:r>
          </a:p>
          <a:p>
            <a:r>
              <a:rPr lang="ru-RU" dirty="0" smtClean="0"/>
              <a:t>Физкультурные занятия</a:t>
            </a:r>
          </a:p>
          <a:p>
            <a:r>
              <a:rPr lang="ru-RU" dirty="0" smtClean="0"/>
              <a:t>Ежедневное проветривание каждые 2 часа по </a:t>
            </a:r>
            <a:r>
              <a:rPr lang="ru-RU" dirty="0" err="1" smtClean="0"/>
              <a:t>СанПину</a:t>
            </a:r>
            <a:endParaRPr lang="ru-RU" dirty="0" smtClean="0"/>
          </a:p>
          <a:p>
            <a:r>
              <a:rPr lang="ru-RU" dirty="0" err="1" smtClean="0"/>
              <a:t>Просыпательная</a:t>
            </a:r>
            <a:r>
              <a:rPr lang="ru-RU" dirty="0" smtClean="0"/>
              <a:t> </a:t>
            </a:r>
            <a:r>
              <a:rPr lang="ru-RU" dirty="0" err="1" smtClean="0"/>
              <a:t>гимнатика</a:t>
            </a:r>
            <a:r>
              <a:rPr lang="ru-RU" dirty="0" smtClean="0"/>
              <a:t> «</a:t>
            </a:r>
            <a:r>
              <a:rPr lang="ru-RU" dirty="0" err="1" smtClean="0"/>
              <a:t>Потягунюшки</a:t>
            </a:r>
            <a:r>
              <a:rPr lang="ru-RU" dirty="0" smtClean="0"/>
              <a:t>»</a:t>
            </a:r>
          </a:p>
          <a:p>
            <a:r>
              <a:rPr lang="ru-RU" dirty="0" err="1" smtClean="0"/>
              <a:t>Босохождение</a:t>
            </a:r>
            <a:r>
              <a:rPr lang="ru-RU" dirty="0" smtClean="0"/>
              <a:t> по массажным дорожкам после «тихого» часа</a:t>
            </a:r>
          </a:p>
          <a:p>
            <a:r>
              <a:rPr lang="ru-RU" dirty="0" smtClean="0"/>
              <a:t>Ежедневные прогулки по 2 часа</a:t>
            </a:r>
          </a:p>
          <a:p>
            <a:r>
              <a:rPr lang="ru-RU" dirty="0" smtClean="0"/>
              <a:t>Пальчиковые, подвижные , развивающие игры</a:t>
            </a:r>
          </a:p>
          <a:p>
            <a:r>
              <a:rPr lang="ru-RU" dirty="0" smtClean="0"/>
              <a:t>Спортивные упражнения на прогулке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15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064" y="3717032"/>
            <a:ext cx="3538736" cy="24091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2770" name="Picture 2" descr="G:\фото лето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436839" cy="56472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фото лето\DSC_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035168" cy="60278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:\фото лето\SDC135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436644" cy="55774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:\ЛЕТО  2014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148476" cy="54334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ЛЕТО  2014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88640"/>
            <a:ext cx="3935374" cy="59886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ЛЕТО  2014\DSC07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532654" cy="56494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фото лето\SDC13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244622" cy="54334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фото лето\DSC_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471486" cy="500157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ru-RU" dirty="0" smtClean="0"/>
              <a:t>Маленькие деточки - просто ангелочки!</a:t>
            </a:r>
          </a:p>
          <a:p>
            <a:r>
              <a:rPr lang="ru-RU" dirty="0" smtClean="0"/>
              <a:t>Толстенькие </a:t>
            </a:r>
            <a:r>
              <a:rPr lang="ru-RU" dirty="0" err="1" smtClean="0"/>
              <a:t>пузики</a:t>
            </a:r>
            <a:r>
              <a:rPr lang="ru-RU" dirty="0" smtClean="0"/>
              <a:t>, пухленькие щечки,</a:t>
            </a:r>
          </a:p>
          <a:p>
            <a:r>
              <a:rPr lang="ru-RU" dirty="0" smtClean="0"/>
              <a:t>Пушистые волосики, милые улыбки,</a:t>
            </a:r>
          </a:p>
          <a:p>
            <a:r>
              <a:rPr lang="ru-RU" dirty="0" smtClean="0"/>
              <a:t>Первые словечки, славные малютки!</a:t>
            </a:r>
          </a:p>
          <a:p>
            <a:r>
              <a:rPr lang="ru-RU" dirty="0" smtClean="0"/>
              <a:t>Маленькие пальчики, </a:t>
            </a:r>
            <a:r>
              <a:rPr lang="ru-RU" dirty="0" err="1" smtClean="0"/>
              <a:t>носики-курносики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Девочки и мальчики - самые хорошие!</a:t>
            </a:r>
          </a:p>
          <a:p>
            <a:r>
              <a:rPr lang="ru-RU" dirty="0" smtClean="0"/>
              <a:t>Все наши </a:t>
            </a:r>
            <a:r>
              <a:rPr lang="ru-RU" dirty="0" err="1" smtClean="0"/>
              <a:t>лапулечки</a:t>
            </a:r>
            <a:r>
              <a:rPr lang="ru-RU" dirty="0" smtClean="0"/>
              <a:t>  – лучшие, любимые!</a:t>
            </a:r>
          </a:p>
          <a:p>
            <a:r>
              <a:rPr lang="ru-RU" dirty="0" smtClean="0"/>
              <a:t>Оттого мы, воспитатели, самые счастливые!</a:t>
            </a:r>
            <a:endParaRPr lang="ru-RU" dirty="0"/>
          </a:p>
        </p:txBody>
      </p:sp>
    </p:spTree>
  </p:cSld>
  <p:clrMapOvr>
    <a:masterClrMapping/>
  </p:clrMapOvr>
  <p:transition advClick="0" advTm="15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2520280"/>
          </a:xfrm>
        </p:spPr>
        <p:txBody>
          <a:bodyPr/>
          <a:lstStyle/>
          <a:p>
            <a:r>
              <a:rPr lang="ru-RU" dirty="0" smtClean="0"/>
              <a:t>БОЛЬШОЕ</a:t>
            </a:r>
            <a:br>
              <a:rPr lang="ru-RU" dirty="0" smtClean="0"/>
            </a:br>
            <a:r>
              <a:rPr lang="ru-RU" dirty="0" smtClean="0"/>
              <a:t> С П А С И Б О </a:t>
            </a:r>
            <a:br>
              <a:rPr lang="ru-RU" dirty="0" smtClean="0"/>
            </a:br>
            <a:r>
              <a:rPr lang="ru-RU" dirty="0" smtClean="0"/>
              <a:t>НАШИМ    РОДИТЕЛЯМ!!!!!!!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4725144"/>
            <a:ext cx="617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Воспитатели  ОШЕВА О.В.,ЩЕПЕЛИНА А.В.</a:t>
            </a:r>
            <a:endParaRPr lang="ru-RU" dirty="0"/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r>
              <a:rPr lang="ru-RU" dirty="0" smtClean="0"/>
              <a:t>Летние мероприятия:</a:t>
            </a:r>
          </a:p>
          <a:p>
            <a:r>
              <a:rPr lang="ru-RU" dirty="0" smtClean="0"/>
              <a:t>Обновление песка в песочнице</a:t>
            </a:r>
          </a:p>
          <a:p>
            <a:r>
              <a:rPr lang="ru-RU" dirty="0" smtClean="0"/>
              <a:t>Участие в конкурсе ДОУ «Мир детства - мир сказки», итог - 2 место</a:t>
            </a:r>
          </a:p>
          <a:p>
            <a:r>
              <a:rPr lang="ru-RU" dirty="0" smtClean="0"/>
              <a:t>Благоустройство территории ДОУ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12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«Мир детства-</a:t>
            </a:r>
            <a:br>
              <a:rPr lang="ru-RU" dirty="0" smtClean="0"/>
            </a:br>
            <a:r>
              <a:rPr lang="ru-RU" dirty="0" smtClean="0"/>
              <a:t>мир сказки»</a:t>
            </a:r>
            <a:endParaRPr lang="ru-RU" dirty="0"/>
          </a:p>
        </p:txBody>
      </p:sp>
      <p:pic>
        <p:nvPicPr>
          <p:cNvPr id="10242" name="Picture 2" descr="G:\ЛЕТО  2014\DSC07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6514670" cy="488600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ЛЕТО  2014\DSC076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292628" cy="546947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ЛЕТО  2014\DSC07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7282756" cy="54620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ЛЕТО  2014\DSC07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364636" cy="55234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ЛЕТО  2014\DSC076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76" y="620688"/>
            <a:ext cx="7340633" cy="5505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лнечная поля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Солнечная поляна</Template>
  <TotalTime>142</TotalTime>
  <Words>170</Words>
  <Application>Microsoft Office PowerPoint</Application>
  <PresentationFormat>Экран (4:3)</PresentationFormat>
  <Paragraphs>30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Солнечная поляна</vt:lpstr>
      <vt:lpstr> ЛЕТО</vt:lpstr>
      <vt:lpstr>Слайд 2</vt:lpstr>
      <vt:lpstr>Слайд 3</vt:lpstr>
      <vt:lpstr>Слайд 4</vt:lpstr>
      <vt:lpstr>Конкурс «Мир детства- мир сказки»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2 МЕСТО!!!!!!!!!!!!!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БОЛЬШОЕ  С П А С И Б О  НАШИМ    РОДИТЕЛЯМ!!!!!!!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ЛЕТО</dc:title>
  <dc:creator>OLGA</dc:creator>
  <cp:lastModifiedBy>Admin</cp:lastModifiedBy>
  <cp:revision>28</cp:revision>
  <dcterms:created xsi:type="dcterms:W3CDTF">2014-08-20T18:56:37Z</dcterms:created>
  <dcterms:modified xsi:type="dcterms:W3CDTF">2014-08-31T05:16:24Z</dcterms:modified>
</cp:coreProperties>
</file>