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885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2000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6600" smtClean="0"/>
              <a:t>       </a:t>
            </a:r>
            <a:r>
              <a:rPr lang="ru-RU" sz="6600" dirty="0" smtClean="0"/>
              <a:t>Группа Гномики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857628"/>
            <a:ext cx="7772400" cy="1509712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3600" dirty="0" smtClean="0"/>
              <a:t>Первый месяц в детском саду</a:t>
            </a:r>
            <a:endParaRPr lang="ru-RU" sz="3600" dirty="0"/>
          </a:p>
        </p:txBody>
      </p:sp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LGA\Рабочий стол\Новая папка\DSC06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832" y="10858552"/>
            <a:ext cx="12192001" cy="9144001"/>
          </a:xfrm>
          <a:prstGeom prst="rect">
            <a:avLst/>
          </a:prstGeom>
          <a:noFill/>
        </p:spPr>
      </p:pic>
      <p:pic>
        <p:nvPicPr>
          <p:cNvPr id="3" name="Рисунок 2" descr="DSC06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" y="0"/>
            <a:ext cx="9120219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6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6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9</Words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Группа Гномики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OLGA</cp:lastModifiedBy>
  <cp:revision>4</cp:revision>
  <dcterms:modified xsi:type="dcterms:W3CDTF">2014-01-07T15:03:04Z</dcterms:modified>
</cp:coreProperties>
</file>