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8C66-2407-473D-9439-6847A8D811F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0C91-2EC3-4F8A-B35E-C429906F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B0C91-2EC3-4F8A-B35E-C429906FA9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B0C91-2EC3-4F8A-B35E-C429906FA9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8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8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42946"/>
            <a:ext cx="4932040" cy="3699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628802"/>
            <a:ext cx="4800533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91322"/>
            <a:ext cx="6912768" cy="452628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00201"/>
            <a:ext cx="6336703" cy="47085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pic>
        <p:nvPicPr>
          <p:cNvPr id="4" name="Содержимое 3" descr="DSC08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6408712" cy="51125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91322"/>
            <a:ext cx="6552728" cy="47620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91322"/>
            <a:ext cx="7056784" cy="476201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91322"/>
            <a:ext cx="5976664" cy="483402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84776" cy="4824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84776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20480" cy="3240360"/>
          </a:xfrm>
        </p:spPr>
      </p:pic>
      <p:pic>
        <p:nvPicPr>
          <p:cNvPr id="5" name="Рисунок 4" descr="DSC0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2708921"/>
            <a:ext cx="5088564" cy="38164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Образовательно-развивающая среда группы</a:t>
            </a:r>
            <a:endParaRPr lang="ru-RU" dirty="0"/>
          </a:p>
        </p:txBody>
      </p:sp>
      <p:pic>
        <p:nvPicPr>
          <p:cNvPr id="4" name="Содержимое 3" descr="DSC08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91322"/>
            <a:ext cx="6984776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36</Words>
  <Application>Microsoft Office PowerPoint</Application>
  <PresentationFormat>Экран (4:3)</PresentationFormat>
  <Paragraphs>14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Наша группа</vt:lpstr>
      <vt:lpstr>Наш девиз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  <vt:lpstr>Образовательно-развивающая среда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</dc:title>
  <cp:lastModifiedBy>admin</cp:lastModifiedBy>
  <cp:revision>26</cp:revision>
  <dcterms:modified xsi:type="dcterms:W3CDTF">2013-11-25T04:06:37Z</dcterms:modified>
</cp:coreProperties>
</file>