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1A21-F924-485E-A77B-7CB82E83C253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FCB686-EEA1-4885-A04A-385CA162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1A21-F924-485E-A77B-7CB82E83C253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686-EEA1-4885-A04A-385CA162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1A21-F924-485E-A77B-7CB82E83C253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686-EEA1-4885-A04A-385CA162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1A21-F924-485E-A77B-7CB82E83C253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FCB686-EEA1-4885-A04A-385CA162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1A21-F924-485E-A77B-7CB82E83C253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686-EEA1-4885-A04A-385CA162AA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1A21-F924-485E-A77B-7CB82E83C253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686-EEA1-4885-A04A-385CA162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1A21-F924-485E-A77B-7CB82E83C253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9FCB686-EEA1-4885-A04A-385CA162AA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1A21-F924-485E-A77B-7CB82E83C253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686-EEA1-4885-A04A-385CA162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1A21-F924-485E-A77B-7CB82E83C253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686-EEA1-4885-A04A-385CA162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1A21-F924-485E-A77B-7CB82E83C253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686-EEA1-4885-A04A-385CA162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1A21-F924-485E-A77B-7CB82E83C253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686-EEA1-4885-A04A-385CA162AA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221A21-F924-485E-A77B-7CB82E83C253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FCB686-EEA1-4885-A04A-385CA162AA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Праздник, посвященный дню пожилого человека</a:t>
            </a:r>
            <a:br>
              <a:rPr lang="ru-RU" sz="4000" dirty="0" smtClean="0"/>
            </a:br>
            <a:r>
              <a:rPr lang="ru-RU" sz="4000" dirty="0" smtClean="0"/>
              <a:t>«</a:t>
            </a:r>
            <a:r>
              <a:rPr lang="ru-RU" sz="6000" dirty="0" smtClean="0"/>
              <a:t>Бабушки и дедушки – лучшие друзья!»</a:t>
            </a:r>
            <a:endParaRPr lang="ru-RU" sz="6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458200" cy="9144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Выполнили:</a:t>
            </a:r>
          </a:p>
          <a:p>
            <a:pPr algn="r"/>
            <a:r>
              <a:rPr lang="ru-RU" dirty="0" smtClean="0"/>
              <a:t>Воспитатель </a:t>
            </a:r>
            <a:r>
              <a:rPr lang="ru-RU" dirty="0" err="1" smtClean="0"/>
              <a:t>Вотинова</a:t>
            </a:r>
            <a:r>
              <a:rPr lang="ru-RU" dirty="0" smtClean="0"/>
              <a:t> О. В.</a:t>
            </a:r>
          </a:p>
          <a:p>
            <a:pPr algn="r"/>
            <a:r>
              <a:rPr lang="ru-RU" dirty="0" smtClean="0"/>
              <a:t>Воспитатель Черепанова Е. Т.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Стенд – поздравление </a:t>
            </a:r>
            <a:endParaRPr lang="ru-RU" dirty="0"/>
          </a:p>
        </p:txBody>
      </p:sp>
      <p:pic>
        <p:nvPicPr>
          <p:cNvPr id="4" name="Содержимое 3" descr="DSC08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624736" cy="496855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«любушки»</a:t>
            </a:r>
            <a:endParaRPr lang="ru-RU" dirty="0"/>
          </a:p>
        </p:txBody>
      </p:sp>
      <p:pic>
        <p:nvPicPr>
          <p:cNvPr id="6" name="Содержимое 5" descr="DSC08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5074509" cy="3805882"/>
          </a:xfrm>
        </p:spPr>
      </p:pic>
      <p:pic>
        <p:nvPicPr>
          <p:cNvPr id="7" name="Рисунок 6" descr="DSC08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672916"/>
            <a:ext cx="5172067" cy="38790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«клубок с секретом»</a:t>
            </a:r>
            <a:endParaRPr lang="ru-RU" dirty="0"/>
          </a:p>
        </p:txBody>
      </p:sp>
      <p:pic>
        <p:nvPicPr>
          <p:cNvPr id="4" name="Содержимое 3" descr="DSC08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5112568" cy="3834426"/>
          </a:xfrm>
        </p:spPr>
      </p:pic>
      <p:pic>
        <p:nvPicPr>
          <p:cNvPr id="5" name="Рисунок 4" descr="DSC08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492896"/>
            <a:ext cx="5340085" cy="40050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Подарок для бабушки</a:t>
            </a:r>
            <a:endParaRPr lang="ru-RU" dirty="0"/>
          </a:p>
        </p:txBody>
      </p:sp>
      <p:pic>
        <p:nvPicPr>
          <p:cNvPr id="4" name="Содержимое 3" descr="DSC08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6223132" cy="466734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Чаепитие</a:t>
            </a:r>
            <a:endParaRPr lang="ru-RU" dirty="0"/>
          </a:p>
        </p:txBody>
      </p:sp>
      <p:pic>
        <p:nvPicPr>
          <p:cNvPr id="4" name="Содержимое 3" descr="DSC08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4329029" cy="3751826"/>
          </a:xfrm>
        </p:spPr>
      </p:pic>
      <p:pic>
        <p:nvPicPr>
          <p:cNvPr id="5" name="Рисунок 4" descr="DSC08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2352" y="3000372"/>
            <a:ext cx="4411607" cy="34255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8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628800"/>
            <a:ext cx="3394472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</TotalTime>
  <Words>37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Праздник, посвященный дню пожилого человека «Бабушки и дедушки – лучшие друзья!»</vt:lpstr>
      <vt:lpstr>Стенд – поздравление </vt:lpstr>
      <vt:lpstr>Конкурс «любушки»</vt:lpstr>
      <vt:lpstr>Конкурс «клубок с секретом»</vt:lpstr>
      <vt:lpstr>Подарок для бабушки</vt:lpstr>
      <vt:lpstr>Чаепитие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«Бабушки и дедушки – лучшие друзья!»</dc:title>
  <dc:creator>admin</dc:creator>
  <cp:lastModifiedBy>Admin</cp:lastModifiedBy>
  <cp:revision>5</cp:revision>
  <dcterms:created xsi:type="dcterms:W3CDTF">2013-10-27T14:14:32Z</dcterms:created>
  <dcterms:modified xsi:type="dcterms:W3CDTF">2013-11-25T13:53:40Z</dcterms:modified>
</cp:coreProperties>
</file>