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  <a:cs typeface="Arial" pitchFamily="34" charset="0"/>
              </a:rPr>
              <a:t>Программа дополнительного образования</a:t>
            </a:r>
            <a:endParaRPr lang="ru-RU" dirty="0">
              <a:latin typeface="+mn-lt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8002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« </a:t>
            </a:r>
            <a:r>
              <a:rPr lang="ru-RU" sz="4400" b="1" dirty="0" smtClean="0"/>
              <a:t>Весёлые </a:t>
            </a:r>
            <a:r>
              <a:rPr lang="ru-RU" sz="4400" b="1" dirty="0" smtClean="0"/>
              <a:t>шарики»</a:t>
            </a:r>
          </a:p>
          <a:p>
            <a:r>
              <a:rPr lang="ru-RU" sz="2400" dirty="0" smtClean="0"/>
              <a:t>(Аппликативная деятельность)</a:t>
            </a:r>
          </a:p>
          <a:p>
            <a:pPr algn="r"/>
            <a:r>
              <a:rPr lang="ru-RU" sz="1600" dirty="0" smtClean="0"/>
              <a:t>Разработала: воспитатель </a:t>
            </a:r>
            <a:r>
              <a:rPr lang="ru-RU" sz="1600" dirty="0" err="1" smtClean="0"/>
              <a:t>Вотинова</a:t>
            </a:r>
            <a:r>
              <a:rPr lang="ru-RU" sz="1600" dirty="0" smtClean="0"/>
              <a:t> О.В.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Актуальность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cs typeface="Arial" pitchFamily="34" charset="0"/>
              </a:rPr>
              <a:t>   Развитие творческих способностей детей - одна из </a:t>
            </a:r>
            <a:r>
              <a:rPr lang="ru-RU" sz="1800" b="1" dirty="0" smtClean="0">
                <a:cs typeface="Arial" pitchFamily="34" charset="0"/>
              </a:rPr>
              <a:t>актуальных </a:t>
            </a:r>
            <a:r>
              <a:rPr lang="ru-RU" sz="1800" dirty="0" smtClean="0">
                <a:cs typeface="Arial" pitchFamily="34" charset="0"/>
              </a:rPr>
              <a:t>задач образования. </a:t>
            </a:r>
            <a:r>
              <a:rPr lang="ru-RU" sz="1800" dirty="0" smtClean="0"/>
              <a:t>«Источники творческих способностей и дарования детей - на кончиках их пальцев. Другими словами: чем больше мастерства в детской руке, тем умнее ребенок», - так говорил В. А. Сухомлинский. </a:t>
            </a:r>
          </a:p>
          <a:p>
            <a:r>
              <a:rPr lang="ru-RU" sz="1800" i="1" dirty="0" smtClean="0">
                <a:cs typeface="Arial" pitchFamily="34" charset="0"/>
              </a:rPr>
              <a:t>Аппликация </a:t>
            </a:r>
            <a:r>
              <a:rPr lang="ru-RU" sz="1800" dirty="0" smtClean="0">
                <a:cs typeface="Arial" pitchFamily="34" charset="0"/>
              </a:rPr>
              <a:t>– это один из самых простых, увлекательных и эффективных видов художественной деятельности, способствующий развитию мелкой моторики </a:t>
            </a:r>
            <a:r>
              <a:rPr lang="ru-RU" sz="1800" smtClean="0">
                <a:cs typeface="Arial" pitchFamily="34" charset="0"/>
              </a:rPr>
              <a:t>рук и творческих </a:t>
            </a:r>
            <a:r>
              <a:rPr lang="ru-RU" sz="1800" dirty="0" smtClean="0">
                <a:cs typeface="Arial" pitchFamily="34" charset="0"/>
              </a:rPr>
              <a:t>способностей детей. Дети с удовольствием работают с бумагой, потому что она легко поддается обработке. Особенно привлекательны для детей нетрадиционные техники работы с бумагой: рванная, скомканная бумага, ватные диски, бумажные салфетки, фантики от конфет и т. д. </a:t>
            </a:r>
          </a:p>
          <a:p>
            <a:r>
              <a:rPr lang="ru-RU" sz="1800" dirty="0" smtClean="0">
                <a:cs typeface="Arial" pitchFamily="34" charset="0"/>
              </a:rPr>
              <a:t>  </a:t>
            </a:r>
            <a:r>
              <a:rPr lang="ru-RU" sz="1800" i="1" u="sng" dirty="0" smtClean="0">
                <a:cs typeface="Arial" pitchFamily="34" charset="0"/>
              </a:rPr>
              <a:t>Аппликация из скрученных салфеток</a:t>
            </a:r>
            <a:r>
              <a:rPr lang="ru-RU" sz="1800" dirty="0" smtClean="0">
                <a:cs typeface="Arial" pitchFamily="34" charset="0"/>
              </a:rPr>
              <a:t> – простой и доступный для любого возраста вид творчества, развивающий мелкую моторику рук, позволяет </a:t>
            </a:r>
            <a:r>
              <a:rPr lang="ru-RU" sz="1800" dirty="0" err="1" smtClean="0">
                <a:cs typeface="Arial" pitchFamily="34" charset="0"/>
              </a:rPr>
              <a:t>самоутверждаться</a:t>
            </a:r>
            <a:r>
              <a:rPr lang="ru-RU" sz="1800" dirty="0" smtClean="0">
                <a:cs typeface="Arial" pitchFamily="34" charset="0"/>
              </a:rPr>
              <a:t>, проявляя индивидуальность  и получая результат своего художественного творчество. Все это благотворно влияет на формирование здоровой и гармонично развитой личности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Цель и задачи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i="1" dirty="0" smtClean="0">
                <a:cs typeface="Arial" pitchFamily="34" charset="0"/>
              </a:rPr>
              <a:t>Цель:</a:t>
            </a:r>
            <a:r>
              <a:rPr lang="ru-RU" sz="1600" dirty="0" smtClean="0">
                <a:cs typeface="Arial" pitchFamily="34" charset="0"/>
              </a:rPr>
              <a:t> развитие ручной умелости у детей через укрепление мелкой моторики пальцев рук  и организацию совместного изобразительного творчества детей и взрослых. </a:t>
            </a:r>
          </a:p>
          <a:p>
            <a:r>
              <a:rPr lang="ru-RU" sz="1600" b="1" i="1" dirty="0" smtClean="0">
                <a:cs typeface="Arial" pitchFamily="34" charset="0"/>
              </a:rPr>
              <a:t>Основные задачи:</a:t>
            </a:r>
            <a:endParaRPr lang="ru-RU" sz="1600" dirty="0" smtClean="0">
              <a:cs typeface="Arial" pitchFamily="34" charset="0"/>
            </a:endParaRPr>
          </a:p>
          <a:p>
            <a:r>
              <a:rPr lang="ru-RU" sz="1600" dirty="0" smtClean="0">
                <a:cs typeface="Arial" pitchFamily="34" charset="0"/>
              </a:rPr>
              <a:t>1. Формировать  у детей умения передавать простейший образ предметов, явлений окружающего мира посредством объемной аппликации;</a:t>
            </a:r>
          </a:p>
          <a:p>
            <a:r>
              <a:rPr lang="ru-RU" sz="1600" dirty="0" smtClean="0">
                <a:cs typeface="Arial" pitchFamily="34" charset="0"/>
              </a:rPr>
              <a:t>2. Учить детей основным приемам в аппликационной технике «бумажная пластика» (обрывание, </a:t>
            </a:r>
            <a:r>
              <a:rPr lang="ru-RU" sz="1600" dirty="0" err="1" smtClean="0">
                <a:cs typeface="Arial" pitchFamily="34" charset="0"/>
              </a:rPr>
              <a:t>сминание</a:t>
            </a:r>
            <a:r>
              <a:rPr lang="ru-RU" sz="1600" dirty="0" smtClean="0">
                <a:cs typeface="Arial" pitchFamily="34" charset="0"/>
              </a:rPr>
              <a:t>, скатывание в комок); умение работать с клеем, приклеивать детали, присоединяя одну к другой;</a:t>
            </a:r>
          </a:p>
          <a:p>
            <a:r>
              <a:rPr lang="ru-RU" sz="1600" dirty="0" smtClean="0">
                <a:cs typeface="Arial" pitchFamily="34" charset="0"/>
              </a:rPr>
              <a:t>3. Способствовать развитию мелкой моторики рук у детей 4-5 лет; развивать точность и координацию движений рук и глаз; гибкость рук, ритмичность;</a:t>
            </a:r>
          </a:p>
          <a:p>
            <a:r>
              <a:rPr lang="ru-RU" sz="1600" dirty="0" smtClean="0">
                <a:cs typeface="Arial" pitchFamily="34" charset="0"/>
              </a:rPr>
              <a:t>4. Обогащать сенсорные впечатления (на уровне ощущений ребенок познает фактуру, плотность, цвет бумаги);</a:t>
            </a:r>
          </a:p>
          <a:p>
            <a:r>
              <a:rPr lang="ru-RU" sz="1600" dirty="0" smtClean="0">
                <a:cs typeface="Arial" pitchFamily="34" charset="0"/>
              </a:rPr>
              <a:t>5. Формировать  у детей среднего возраста навыки учебной деятельности:</a:t>
            </a:r>
          </a:p>
          <a:p>
            <a:pPr lvl="0"/>
            <a:r>
              <a:rPr lang="ru-RU" sz="1600" dirty="0" smtClean="0">
                <a:cs typeface="Arial" pitchFamily="34" charset="0"/>
              </a:rPr>
              <a:t>развитие речевых навыков;</a:t>
            </a:r>
          </a:p>
          <a:p>
            <a:pPr lvl="0"/>
            <a:r>
              <a:rPr lang="ru-RU" sz="1600" dirty="0" smtClean="0">
                <a:cs typeface="Arial" pitchFamily="34" charset="0"/>
              </a:rPr>
              <a:t>развитие творческой фантазии, эстетического и цветового восприятия;</a:t>
            </a:r>
          </a:p>
          <a:p>
            <a:pPr lvl="0"/>
            <a:r>
              <a:rPr lang="ru-RU" sz="1600" dirty="0" smtClean="0">
                <a:cs typeface="Arial" pitchFamily="34" charset="0"/>
              </a:rPr>
              <a:t>умение действовать по словесным инструкциям педагога;</a:t>
            </a:r>
          </a:p>
          <a:p>
            <a:pPr lvl="0"/>
            <a:r>
              <a:rPr lang="ru-RU" sz="1600" dirty="0" smtClean="0">
                <a:cs typeface="Arial" pitchFamily="34" charset="0"/>
              </a:rPr>
              <a:t>воспитание желания участвовать в создании индивидуальных и коллективных работах.</a:t>
            </a:r>
            <a:endParaRPr lang="ru-RU" sz="1600" dirty="0"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«Созрели яблоки в саду»</a:t>
            </a:r>
            <a:br>
              <a:rPr lang="ru-RU" sz="4000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pic>
        <p:nvPicPr>
          <p:cNvPr id="4" name="Содержимое 3" descr="DSC083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« Гроздья рябины »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DSC08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«Тарелка с фруктами»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DSC08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</TotalTime>
  <Words>81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Программа дополнительного образования</vt:lpstr>
      <vt:lpstr>Актуальность</vt:lpstr>
      <vt:lpstr>Цель и задачи</vt:lpstr>
      <vt:lpstr> «Созрели яблоки в саду» </vt:lpstr>
      <vt:lpstr>« Гроздья рябины »</vt:lpstr>
      <vt:lpstr>«Тарелка с фруктами»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дополнительного образования</dc:title>
  <cp:lastModifiedBy>admin</cp:lastModifiedBy>
  <cp:revision>8</cp:revision>
  <dcterms:modified xsi:type="dcterms:W3CDTF">2013-11-25T04:08:23Z</dcterms:modified>
</cp:coreProperties>
</file>