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94660"/>
  </p:normalViewPr>
  <p:slideViewPr>
    <p:cSldViewPr>
      <p:cViewPr varScale="1">
        <p:scale>
          <a:sx n="53" d="100"/>
          <a:sy n="53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52531D-7D19-45DD-A5F5-D77E5FBFDEC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D84144-9619-4618-9FBE-05BE661C1F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5148064" cy="8821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Разработала воспитатель :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Черепанова Е.Т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Программа дополнительного образования с детьми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2-4 года.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«Пластилиновое чудо»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художественно-эстетическое мастерство)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810000" cy="2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897" y="296733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9144000" cy="543346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</a:rPr>
              <a:t> Занимаясь </a:t>
            </a:r>
            <a:r>
              <a:rPr lang="ru-RU" sz="3400" b="1" dirty="0" err="1">
                <a:solidFill>
                  <a:schemeClr val="accent1">
                    <a:lumMod val="50000"/>
                  </a:schemeClr>
                </a:solidFill>
              </a:rPr>
              <a:t>пластилинографией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</a:rPr>
              <a:t>, у ребенка развивается умелость рук, укрепляется сила рук, движения обеих рук становятся более согласованными, а движения пальцев дифференцируются, ребенок подготавливает руку к освоению такого сложного навыка, как письмо. Этому всему способствует хорошая мышечная нагрузка пальчиков.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833936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Цель: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dirty="0" smtClean="0"/>
              <a:t>Развитие </a:t>
            </a:r>
            <a:r>
              <a:rPr lang="ru-RU" sz="3600" b="1" dirty="0"/>
              <a:t>ручной умелости у детей младшего дошкольного возраста посредством </a:t>
            </a:r>
            <a:r>
              <a:rPr lang="ru-RU" sz="3600" b="1" dirty="0" err="1"/>
              <a:t>пластилинографии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6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5205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Задачи:</a:t>
            </a:r>
          </a:p>
          <a:p>
            <a:pPr lvl="0"/>
            <a:r>
              <a:rPr lang="ru-RU" b="1" dirty="0"/>
              <a:t>Учить передавать простейший образ предметов, явлений окружающего мира посредством </a:t>
            </a:r>
            <a:r>
              <a:rPr lang="ru-RU" b="1" dirty="0" err="1"/>
              <a:t>пластилинографии</a:t>
            </a:r>
            <a:r>
              <a:rPr lang="ru-RU" b="1" dirty="0"/>
              <a:t>.</a:t>
            </a:r>
          </a:p>
          <a:p>
            <a:pPr lvl="0"/>
            <a:r>
              <a:rPr lang="ru-RU" b="1" dirty="0"/>
              <a:t>Учить основным приемам </a:t>
            </a:r>
            <a:r>
              <a:rPr lang="ru-RU" b="1" dirty="0" err="1"/>
              <a:t>пластилинографии</a:t>
            </a:r>
            <a:r>
              <a:rPr lang="ru-RU" b="1" dirty="0"/>
              <a:t> (надавливание, размазывание, </a:t>
            </a:r>
            <a:r>
              <a:rPr lang="ru-RU" b="1" dirty="0" err="1"/>
              <a:t>отщипывание</a:t>
            </a:r>
            <a:r>
              <a:rPr lang="ru-RU" b="1" dirty="0"/>
              <a:t>, вдавливание).</a:t>
            </a:r>
          </a:p>
          <a:p>
            <a:pPr lvl="0"/>
            <a:r>
              <a:rPr lang="ru-RU" b="1" dirty="0"/>
              <a:t>Учить работать на заданном пространстве.</a:t>
            </a:r>
          </a:p>
          <a:p>
            <a:pPr lvl="0"/>
            <a:r>
              <a:rPr lang="ru-RU" b="1" dirty="0"/>
              <a:t>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 lvl="0"/>
            <a:r>
              <a:rPr lang="ru-RU" b="1" dirty="0"/>
              <a:t>Учить обследовать различные объекты (предметы) с помощью зрительного, тактильного ощущения для обогащения и уточнения восприятия их формы, пропорции, цвета.</a:t>
            </a:r>
          </a:p>
          <a:p>
            <a:pPr lvl="0"/>
            <a:r>
              <a:rPr lang="ru-RU" b="1" dirty="0"/>
              <a:t>Воспитывать навыки аккуратной работы с пластилином.</a:t>
            </a:r>
          </a:p>
          <a:p>
            <a:pPr lvl="0"/>
            <a:r>
              <a:rPr lang="ru-RU" b="1" dirty="0"/>
              <a:t>Воспитывать отзывчивость, доброту, умение сочувствовать персонажам, желание помогать им.</a:t>
            </a:r>
          </a:p>
          <a:p>
            <a:pPr lvl="0"/>
            <a:r>
              <a:rPr lang="ru-RU" b="1" dirty="0"/>
              <a:t>Воспитывать желание участвовать в создании индивидуальных и коллективных работах.</a:t>
            </a:r>
          </a:p>
          <a:p>
            <a:pPr lvl="0"/>
            <a:r>
              <a:rPr lang="ru-RU" b="1" dirty="0"/>
              <a:t>Развивать мелкую моторику, координацию движения рук, глазомер.</a:t>
            </a:r>
          </a:p>
          <a:p>
            <a:pPr lvl="0"/>
            <a:r>
              <a:rPr lang="ru-RU" b="1" dirty="0"/>
              <a:t>Развивать изобразительную деятельность детей.</a:t>
            </a:r>
          </a:p>
          <a:p>
            <a:pPr lvl="0"/>
            <a:r>
              <a:rPr lang="ru-RU" b="1" dirty="0"/>
              <a:t>Развивать сюжетно – игровой замысел.</a:t>
            </a:r>
          </a:p>
          <a:p>
            <a:pPr lvl="0"/>
            <a:r>
              <a:rPr lang="ru-RU" b="1" dirty="0"/>
              <a:t>Развивать интерес к коллективной работе.</a:t>
            </a:r>
          </a:p>
          <a:p>
            <a:pPr lvl="0" fontAlgn="base"/>
            <a:r>
              <a:rPr lang="ru-RU" b="1" dirty="0"/>
              <a:t>Выявить детей с предпосылками одарённости. Помощь в проявлении этих способностей. Внимательно относиться к индивидуальным потребностям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7907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283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692696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Гусеница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IMG_2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424"/>
            <a:ext cx="7776864" cy="45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8279" y="665602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Рябина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" y="2035675"/>
            <a:ext cx="4753944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753" y="670538"/>
            <a:ext cx="30991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«Снежинка»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5600"/>
            <a:ext cx="428396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8604" y="835350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Снегопад»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8064897" cy="46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836712"/>
            <a:ext cx="417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«Усики для котика»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64496" cy="53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56" y="1361356"/>
            <a:ext cx="4139952" cy="53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45" y="44530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«Цветок»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3252" y="284138"/>
            <a:ext cx="3236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«Ниточка для шарика»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241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Программа дополнительного образования с детьми 2-4 года. «Пластилиновое чудо» (художественно-эстетическое мастерство)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 с детьми 2-4 года. «Пластилиновое чудо»</dc:title>
  <dc:creator>Денис</dc:creator>
  <cp:lastModifiedBy>Денис</cp:lastModifiedBy>
  <cp:revision>11</cp:revision>
  <dcterms:created xsi:type="dcterms:W3CDTF">2017-03-21T11:26:07Z</dcterms:created>
  <dcterms:modified xsi:type="dcterms:W3CDTF">2017-03-23T14:05:04Z</dcterms:modified>
</cp:coreProperties>
</file>