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5160" autoAdjust="0"/>
    <p:restoredTop sz="94660"/>
  </p:normalViewPr>
  <p:slideViewPr>
    <p:cSldViewPr>
      <p:cViewPr varScale="1">
        <p:scale>
          <a:sx n="65" d="100"/>
          <a:sy n="65" d="100"/>
        </p:scale>
        <p:origin x="-19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6"/>
            <a:ext cx="7772400" cy="1928825"/>
          </a:xfrm>
        </p:spPr>
        <p:txBody>
          <a:bodyPr/>
          <a:lstStyle/>
          <a:p>
            <a:r>
              <a:rPr lang="ru-RU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Группа № 1</a:t>
            </a:r>
            <a:endParaRPr lang="ru-RU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071678"/>
            <a:ext cx="6400800" cy="3567122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Наша жизнь в детском саду…</a:t>
            </a:r>
            <a:endParaRPr lang="ru-RU" sz="8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bHeN4bpZDAc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2852"/>
            <a:ext cx="2545854" cy="4525963"/>
          </a:xfrm>
        </p:spPr>
      </p:pic>
      <p:pic>
        <p:nvPicPr>
          <p:cNvPr id="6" name="Содержимое 5" descr="c9PDfyEFMBk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598146" y="214290"/>
            <a:ext cx="2545854" cy="4525963"/>
          </a:xfrm>
        </p:spPr>
      </p:pic>
      <p:pic>
        <p:nvPicPr>
          <p:cNvPr id="7" name="Рисунок 6" descr="c-SVknQ4Bp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12" y="1857364"/>
            <a:ext cx="3750477" cy="5000636"/>
          </a:xfrm>
          <a:prstGeom prst="rect">
            <a:avLst/>
          </a:prstGeom>
        </p:spPr>
      </p:pic>
      <p:pic>
        <p:nvPicPr>
          <p:cNvPr id="8" name="Содержимое 4" descr="bHeN4bpZDA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42" y="113355"/>
            <a:ext cx="2545854" cy="4525963"/>
          </a:xfrm>
          <a:prstGeom prst="rect">
            <a:avLst/>
          </a:prstGeom>
        </p:spPr>
      </p:pic>
      <p:pic>
        <p:nvPicPr>
          <p:cNvPr id="9" name="Рисунок 8" descr="c-SVknQ4Bp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354" y="1827867"/>
            <a:ext cx="3750477" cy="50006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iXF7q8FdA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545854" cy="4525963"/>
          </a:xfrm>
        </p:spPr>
      </p:pic>
      <p:pic>
        <p:nvPicPr>
          <p:cNvPr id="6" name="Содержимое 5" descr="hGzNTp56q7I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00694" y="0"/>
            <a:ext cx="3394472" cy="4525963"/>
          </a:xfrm>
        </p:spPr>
      </p:pic>
      <p:pic>
        <p:nvPicPr>
          <p:cNvPr id="7" name="Рисунок 6" descr="Hx_u5Z7K-u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174" y="2000240"/>
            <a:ext cx="3482585" cy="464344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LQBEC4hggQ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" y="214290"/>
            <a:ext cx="5715039" cy="3214710"/>
          </a:xfrm>
        </p:spPr>
      </p:pic>
      <p:pic>
        <p:nvPicPr>
          <p:cNvPr id="6" name="Содержимое 5" descr="EYa1aDCzAdI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3714728"/>
            <a:ext cx="5588038" cy="3143272"/>
          </a:xfrm>
        </p:spPr>
      </p:pic>
      <p:pic>
        <p:nvPicPr>
          <p:cNvPr id="7" name="Рисунок 6" descr="RsF-y-htiK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61" y="0"/>
            <a:ext cx="3143240" cy="558798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Z-oDJuosa1w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2706761"/>
            <a:ext cx="4929222" cy="3997291"/>
          </a:xfrm>
        </p:spPr>
      </p:pic>
      <p:pic>
        <p:nvPicPr>
          <p:cNvPr id="6" name="Содержимое 5" descr="tzoaum4aaek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545854" cy="4525963"/>
          </a:xfrm>
        </p:spPr>
      </p:pic>
      <p:pic>
        <p:nvPicPr>
          <p:cNvPr id="7" name="Рисунок 6" descr="k0Fyeyr_d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84" y="571480"/>
            <a:ext cx="3134315" cy="557211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wxWovgVxe68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038600" cy="3221930"/>
          </a:xfrm>
        </p:spPr>
      </p:pic>
      <p:pic>
        <p:nvPicPr>
          <p:cNvPr id="6" name="Содержимое 5" descr="pbH6HDe-uL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00694" y="214290"/>
            <a:ext cx="3394472" cy="4525963"/>
          </a:xfrm>
        </p:spPr>
      </p:pic>
      <p:pic>
        <p:nvPicPr>
          <p:cNvPr id="7" name="Рисунок 6" descr="nXFf4lcerj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050" y="2071678"/>
            <a:ext cx="2735168" cy="4482733"/>
          </a:xfrm>
          <a:prstGeom prst="rect">
            <a:avLst/>
          </a:prstGeom>
        </p:spPr>
      </p:pic>
      <p:pic>
        <p:nvPicPr>
          <p:cNvPr id="8" name="Содержимое 4" descr="wxWovgVxe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4" y="-14749"/>
            <a:ext cx="4038600" cy="3221930"/>
          </a:xfrm>
          <a:prstGeom prst="rect">
            <a:avLst/>
          </a:prstGeom>
        </p:spPr>
      </p:pic>
      <p:pic>
        <p:nvPicPr>
          <p:cNvPr id="9" name="Рисунок 8" descr="nXFf4lcerj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044" y="2056929"/>
            <a:ext cx="2735168" cy="448273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_AgJIaKLDp8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4572000" cy="4525963"/>
          </a:xfrm>
        </p:spPr>
      </p:pic>
      <p:pic>
        <p:nvPicPr>
          <p:cNvPr id="6" name="Содержимое 5" descr="_yc5pDm1x7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62501" y="1982381"/>
            <a:ext cx="4061227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-1xdTgRh_8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42853"/>
            <a:ext cx="4038600" cy="2271713"/>
          </a:xfrm>
        </p:spPr>
      </p:pic>
      <p:pic>
        <p:nvPicPr>
          <p:cNvPr id="6" name="Содержимое 5" descr="2f5CV8CFPpk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95748" y="1000109"/>
            <a:ext cx="4800605" cy="3600454"/>
          </a:xfrm>
        </p:spPr>
      </p:pic>
      <p:pic>
        <p:nvPicPr>
          <p:cNvPr id="7" name="Рисунок 6" descr="3iNei3BmRA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2428869"/>
            <a:ext cx="3071835" cy="40957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3JOcWN1o37w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9264" y="1600201"/>
            <a:ext cx="3394472" cy="4525963"/>
          </a:xfrm>
        </p:spPr>
      </p:pic>
      <p:pic>
        <p:nvPicPr>
          <p:cNvPr id="6" name="Содержимое 5" descr="3T3FEcbwsM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70264" y="1600201"/>
            <a:ext cx="3394472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6_EEh2-gN0g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500431" y="0"/>
            <a:ext cx="2571768" cy="4788234"/>
          </a:xfrm>
        </p:spPr>
      </p:pic>
      <p:pic>
        <p:nvPicPr>
          <p:cNvPr id="9" name="Содержимое 8" descr="5R3ACKWu1-E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3394472" cy="4525963"/>
          </a:xfrm>
        </p:spPr>
      </p:pic>
      <p:pic>
        <p:nvPicPr>
          <p:cNvPr id="11" name="Рисунок 10" descr="6VXvQY63G_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2" y="3286125"/>
            <a:ext cx="4476749" cy="335756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7WZygY3RIwI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4071934" cy="5429246"/>
          </a:xfrm>
        </p:spPr>
      </p:pic>
      <p:pic>
        <p:nvPicPr>
          <p:cNvPr id="6" name="Содержимое 5" descr="67BSCA5ll18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14810" y="1142961"/>
            <a:ext cx="4286279" cy="5715039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3JOcWN1o37w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2857488" cy="3809984"/>
          </a:xfrm>
        </p:spPr>
      </p:pic>
      <p:pic>
        <p:nvPicPr>
          <p:cNvPr id="6" name="Содержимое 5" descr="3T3FEcbwsM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857488" y="500042"/>
            <a:ext cx="2946817" cy="3929090"/>
          </a:xfrm>
        </p:spPr>
      </p:pic>
      <p:pic>
        <p:nvPicPr>
          <p:cNvPr id="7" name="Рисунок 6" descr="3tHzs1f44Bk.jpg"/>
          <p:cNvPicPr>
            <a:picLocks noChangeAspect="1"/>
          </p:cNvPicPr>
          <p:nvPr/>
        </p:nvPicPr>
        <p:blipFill>
          <a:blip r:embed="rId4"/>
          <a:srcRect l="20312" t="19444" r="22656"/>
          <a:stretch>
            <a:fillRect/>
          </a:stretch>
        </p:blipFill>
        <p:spPr>
          <a:xfrm>
            <a:off x="4849144" y="3786190"/>
            <a:ext cx="3866260" cy="30718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R3ACKWu1-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2643174" cy="3524232"/>
          </a:xfrm>
        </p:spPr>
      </p:pic>
      <p:pic>
        <p:nvPicPr>
          <p:cNvPr id="6" name="Содержимое 5" descr="6hV2tkhThsc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714612" y="0"/>
            <a:ext cx="4038600" cy="2271713"/>
          </a:xfrm>
        </p:spPr>
      </p:pic>
      <p:pic>
        <p:nvPicPr>
          <p:cNvPr id="7" name="Рисунок 6" descr="6VXvQY63G_g.jpg"/>
          <p:cNvPicPr>
            <a:picLocks noChangeAspect="1"/>
          </p:cNvPicPr>
          <p:nvPr/>
        </p:nvPicPr>
        <p:blipFill>
          <a:blip r:embed="rId4"/>
          <a:srcRect l="10156" t="22916" r="6250"/>
          <a:stretch>
            <a:fillRect/>
          </a:stretch>
        </p:blipFill>
        <p:spPr>
          <a:xfrm>
            <a:off x="2643174" y="2428868"/>
            <a:ext cx="6404314" cy="44291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6tr4HMLztw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394472" cy="4525963"/>
          </a:xfrm>
        </p:spPr>
      </p:pic>
      <p:pic>
        <p:nvPicPr>
          <p:cNvPr id="6" name="Содержимое 5" descr="683LpzrcT0I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49528" y="142852"/>
            <a:ext cx="3394472" cy="4525963"/>
          </a:xfrm>
        </p:spPr>
      </p:pic>
      <p:pic>
        <p:nvPicPr>
          <p:cNvPr id="7" name="Рисунок 6" descr="D5vYKZEPgh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36" y="2000239"/>
            <a:ext cx="3571900" cy="476253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9</Words>
  <PresentationFormat>Экран (4:3)</PresentationFormat>
  <Paragraphs>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Группа №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№ 1</dc:title>
  <dc:creator>люба</dc:creator>
  <cp:lastModifiedBy>люба</cp:lastModifiedBy>
  <cp:revision>4</cp:revision>
  <dcterms:created xsi:type="dcterms:W3CDTF">2017-02-14T16:09:12Z</dcterms:created>
  <dcterms:modified xsi:type="dcterms:W3CDTF">2017-02-15T11:28:52Z</dcterms:modified>
</cp:coreProperties>
</file>