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489825" cy="10693400"/>
  <p:notesSz cx="6858000" cy="9144000"/>
  <p:defaultTextStyle>
    <a:defPPr>
      <a:defRPr lang="ru-RU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  <a:srgbClr val="FF3300"/>
    <a:srgbClr val="FF006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6" y="-126"/>
      </p:cViewPr>
      <p:guideLst>
        <p:guide orient="horz" pos="3368"/>
        <p:guide pos="23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1737" y="3321887"/>
            <a:ext cx="6366351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3474" y="6059593"/>
            <a:ext cx="524287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30123" y="428234"/>
            <a:ext cx="1685211" cy="91240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4491" y="428234"/>
            <a:ext cx="4930801" cy="91240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645" y="6871500"/>
            <a:ext cx="6366351" cy="212382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1645" y="4532321"/>
            <a:ext cx="6366351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4491" y="2495129"/>
            <a:ext cx="3308006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07328" y="2495129"/>
            <a:ext cx="3308006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492" y="2393639"/>
            <a:ext cx="3309307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4492" y="3391194"/>
            <a:ext cx="3309307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04728" y="2393639"/>
            <a:ext cx="3310606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04728" y="3391194"/>
            <a:ext cx="3310606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492" y="425756"/>
            <a:ext cx="2464101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313" y="425757"/>
            <a:ext cx="4187021" cy="91265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4492" y="2237694"/>
            <a:ext cx="2464101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058" y="7485381"/>
            <a:ext cx="4493895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68058" y="955475"/>
            <a:ext cx="4493895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68058" y="8369073"/>
            <a:ext cx="4493895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491" y="428232"/>
            <a:ext cx="6740843" cy="1782233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491" y="2495129"/>
            <a:ext cx="6740843" cy="7057149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4491" y="9911199"/>
            <a:ext cx="1747626" cy="569324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9024" y="9911199"/>
            <a:ext cx="2371778" cy="569324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7708" y="9911199"/>
            <a:ext cx="1747626" cy="569324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221378-d443c32575c397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89825" cy="1069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1706" y="346040"/>
            <a:ext cx="550072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Играя учимся говорить правильно</a:t>
            </a:r>
          </a:p>
          <a:p>
            <a:pPr algn="just"/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Уважаемые родители, как вы понимаете фразу «говорить красиво, правильно»?...</a:t>
            </a:r>
          </a:p>
          <a:p>
            <a:pPr algn="just"/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Итак, «говорить красиво» - это значит: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четко произносить звуки, правильно ставить ударения;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использовать в речи точные названия предметов их частей, образные выражения (эпитеты, сравнения…);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оформлять предложения грамматически правильно;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добиваться эмоциональной выразительности речи.</a:t>
            </a:r>
          </a:p>
          <a:p>
            <a:pPr algn="just"/>
            <a:r>
              <a:rPr lang="ru-RU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Чтобы научить детей говорить красиво, нужно приложить старание и в этом нам помогут игры, приведенные ниже.</a:t>
            </a:r>
          </a:p>
          <a:p>
            <a:pPr algn="just"/>
            <a:endParaRPr lang="ru-RU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221378-d443c32575c397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89825" cy="1069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954" y="560354"/>
            <a:ext cx="5929354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«Я знаю три слова со звуком С (или Р)»</a:t>
            </a:r>
          </a:p>
          <a:p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развивать фонематический слух, умение определять наличие того или иного звука в слове.</a:t>
            </a:r>
          </a:p>
          <a:p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придумай три слова на заданный звук. «Я знаю три слова на звук С: 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собака, лиса, сом.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Я знаю три слова на звук Р: 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рак, роза, мороз».</a:t>
            </a:r>
          </a:p>
          <a:p>
            <a:pPr algn="ctr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«Цепочка слов»</a:t>
            </a:r>
          </a:p>
          <a:p>
            <a:pPr algn="just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развивать фонематический слух, умение слышать первый и последний звук в слове.</a:t>
            </a:r>
          </a:p>
          <a:p>
            <a:pPr algn="just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взрослый говорит слово, выделяя в нём последний звук, ребенок должен придумать слово на последний звук, который в слове становится первым, и т.д.:  </a:t>
            </a:r>
            <a:r>
              <a:rPr lang="ru-RU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лукк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кротт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танкк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коровааа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«Волшебная коробочка».</a:t>
            </a:r>
          </a:p>
          <a:p>
            <a:pPr algn="just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учить четко и внятно проговаривать слова, называть все звуки по порядку, определять количество.</a:t>
            </a:r>
          </a:p>
          <a:p>
            <a:pPr algn="just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ребенок достает предмет из коробочки, называет слово, звуки по порядку, количество звуков, Например: к..о..т, в слове кот три звука. Л..и..с..а, в слове лиса четыре звука: ль..и..с..а.</a:t>
            </a:r>
            <a:endParaRPr lang="ru-RU" sz="2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221378-d443c32575c397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89825" cy="1069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392" y="488916"/>
            <a:ext cx="571504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«Выбери слово, где правильно </a:t>
            </a:r>
          </a:p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поставлено ударение»</a:t>
            </a:r>
          </a:p>
          <a:p>
            <a:pPr algn="ctr"/>
            <a:endParaRPr lang="ru-RU" sz="2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Наша речь бывает некрасивой из-за неправильно поставленного ударения в словах. Вспомним некоторые слова, где взрослые и дети часто ошибаются в постановке ударения.</a:t>
            </a:r>
          </a:p>
          <a:p>
            <a:pPr algn="just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Правильно поставленное ударение выделено курсивом, слово подчеркнуто.</a:t>
            </a:r>
          </a:p>
          <a:p>
            <a:pPr algn="just"/>
            <a:endParaRPr lang="ru-RU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звОнит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звон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кварт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красивЕе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крас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вее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килОметр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килом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тортЫ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рты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сантИметр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сантим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шприцЫ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шпр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цы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катАлог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катал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шарфА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r>
              <a:rPr lang="ru-RU" sz="2400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рфа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мОзги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мозг</a:t>
            </a:r>
            <a:r>
              <a:rPr lang="ru-RU" sz="2400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221378-d443c32575c397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89825" cy="1069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954" y="488916"/>
            <a:ext cx="578647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«Придумай сравнение»</a:t>
            </a:r>
          </a:p>
          <a:p>
            <a:pPr algn="ctr"/>
            <a:endParaRPr lang="ru-RU" sz="2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Прочитайте два предложения и скажите, какое более красивое:</a:t>
            </a:r>
          </a:p>
          <a:p>
            <a:pPr algn="just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«Белка смотрит на нас черными глазами».</a:t>
            </a:r>
          </a:p>
          <a:p>
            <a:pPr algn="just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«Белка смотрит на нас черными, как спелая смородина, глазами».</a:t>
            </a:r>
          </a:p>
          <a:p>
            <a:pPr algn="just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Второе предложение красивее, потому что его украшает сравнение. Выполните, вместе с детьми задания.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С чем можно сравнить выпавший снег на картине «Зима»? (С белым одеялом, покрывалом, периной…)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С чем можно сравнить падающие листочки на картине «Листопад»? (С </a:t>
            </a:r>
            <a:r>
              <a:rPr lang="ru-RU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парашютиками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Бывают сравнения, ставшие фразеологическими оборотами, например, трусливый как заяц; ползает как черепаха. Несомненно, они вносят в нашу речь изюминку, делают её образной, неповторимой. Сравните: умелые руки – золотые руки, смелое сердце – львиное сердце.</a:t>
            </a:r>
          </a:p>
          <a:p>
            <a:pPr algn="just"/>
            <a:endParaRPr lang="ru-RU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221378-d443c32575c397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89825" cy="1069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830" y="488916"/>
            <a:ext cx="5715040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«Вставьте нужное слово, объясните </a:t>
            </a:r>
          </a:p>
          <a:p>
            <a:pPr algn="ctr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значение фразеологизма»</a:t>
            </a:r>
          </a:p>
          <a:p>
            <a:pPr algn="ctr"/>
            <a:endParaRPr lang="ru-RU" sz="2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Не в бровь, а в 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глаз.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(Точно).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Делать из 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мухи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слона. (Преувеличивать).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Зарубить себе на 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носу.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(Запомнить).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Зимой не выпросишь </a:t>
            </a:r>
            <a:r>
              <a:rPr lang="ru-RU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снега. 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(Жадный).</a:t>
            </a:r>
          </a:p>
          <a:p>
            <a:pPr algn="just"/>
            <a:endParaRPr lang="ru-RU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«Исправь ошибку»</a:t>
            </a:r>
          </a:p>
          <a:p>
            <a:pPr algn="ctr"/>
            <a:endParaRPr lang="ru-RU" sz="2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Его маслом (хлебом)  не корми, только книгу дай.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Она за словом в портфель (карман) не лезет.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У всех ребят медвежий (волчий) аппетит.</a:t>
            </a:r>
            <a:endParaRPr lang="ru-RU" sz="240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Поправляйте детей, если они неправильно согласовывают существительные с прилагательными и числительными или допускают другие </a:t>
            </a:r>
            <a:r>
              <a:rPr lang="ru-RU" sz="2400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аграмматизмы</a:t>
            </a:r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Надеюсь, что данные игры помогут вам в обучении детей умению красиво говорить.</a:t>
            </a:r>
          </a:p>
          <a:p>
            <a:pPr algn="just"/>
            <a:r>
              <a:rPr lang="ru-RU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ru-RU" sz="2400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470</Words>
  <PresentationFormat>Произвольный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28</cp:revision>
  <dcterms:modified xsi:type="dcterms:W3CDTF">2015-04-30T05:46:37Z</dcterms:modified>
</cp:coreProperties>
</file>