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70" r:id="rId5"/>
    <p:sldId id="269" r:id="rId6"/>
    <p:sldId id="267" r:id="rId7"/>
    <p:sldId id="266" r:id="rId8"/>
    <p:sldId id="264" r:id="rId9"/>
    <p:sldId id="263" r:id="rId10"/>
    <p:sldId id="261" r:id="rId11"/>
    <p:sldId id="262" r:id="rId12"/>
    <p:sldId id="260" r:id="rId13"/>
    <p:sldId id="259" r:id="rId14"/>
    <p:sldId id="265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58C1-1640-4B6A-AFC7-2CCFF1991081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B8D2-EF7B-416F-841F-6EFE33C7E1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58C1-1640-4B6A-AFC7-2CCFF1991081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B8D2-EF7B-416F-841F-6EFE33C7E1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58C1-1640-4B6A-AFC7-2CCFF1991081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B8D2-EF7B-416F-841F-6EFE33C7E16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58C1-1640-4B6A-AFC7-2CCFF1991081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B8D2-EF7B-416F-841F-6EFE33C7E16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58C1-1640-4B6A-AFC7-2CCFF1991081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B8D2-EF7B-416F-841F-6EFE33C7E1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58C1-1640-4B6A-AFC7-2CCFF1991081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B8D2-EF7B-416F-841F-6EFE33C7E16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58C1-1640-4B6A-AFC7-2CCFF1991081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B8D2-EF7B-416F-841F-6EFE33C7E1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58C1-1640-4B6A-AFC7-2CCFF1991081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B8D2-EF7B-416F-841F-6EFE33C7E1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58C1-1640-4B6A-AFC7-2CCFF1991081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B8D2-EF7B-416F-841F-6EFE33C7E1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58C1-1640-4B6A-AFC7-2CCFF1991081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B8D2-EF7B-416F-841F-6EFE33C7E16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58C1-1640-4B6A-AFC7-2CCFF1991081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B8D2-EF7B-416F-841F-6EFE33C7E16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7D458C1-1640-4B6A-AFC7-2CCFF1991081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344B8D2-EF7B-416F-841F-6EFE33C7E16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780108"/>
          </a:xfrm>
        </p:spPr>
        <p:txBody>
          <a:bodyPr/>
          <a:lstStyle/>
          <a:p>
            <a:r>
              <a:rPr lang="ru-RU" b="1" i="1" dirty="0" smtClean="0">
                <a:solidFill>
                  <a:srgbClr val="FFC000"/>
                </a:solidFill>
              </a:rPr>
              <a:t>ЦЕНТР ФИЗКУЛЬТУРЫ И ЗДОРОВЬЯ</a:t>
            </a:r>
            <a:endParaRPr lang="ru-RU" b="1" i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https://st2.depositphotos.com/1001009/7595/v/950/depositphotos_75953505-stock-illustration-morning-work-ou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54" b="98897" l="4790" r="97067">
                        <a14:foregroundMark x1="18084" y1="22161" x2="18084" y2="22161"/>
                        <a14:foregroundMark x1="22972" y1="17971" x2="22972" y2="17971"/>
                        <a14:foregroundMark x1="23558" y1="29327" x2="23558" y2="29327"/>
                        <a14:foregroundMark x1="21114" y1="30430" x2="21114" y2="30430"/>
                        <a14:foregroundMark x1="18671" y1="31092" x2="18671" y2="31092"/>
                        <a14:foregroundMark x1="18280" y1="31092" x2="18280" y2="31092"/>
                        <a14:foregroundMark x1="14565" y1="32304" x2="14565" y2="32304"/>
                        <a14:foregroundMark x1="8700" y1="30650" x2="8700" y2="30650"/>
                        <a14:foregroundMark x1="4790" y1="27453" x2="4790" y2="27453"/>
                        <a14:foregroundMark x1="5767" y1="21389" x2="5767" y2="21389"/>
                        <a14:foregroundMark x1="5767" y1="16428" x2="5767" y2="16428"/>
                        <a14:foregroundMark x1="14565" y1="4851" x2="14565" y2="4851"/>
                        <a14:foregroundMark x1="20528" y1="3197" x2="20528" y2="3197"/>
                        <a14:foregroundMark x1="80450" y1="8820" x2="80450" y2="8820"/>
                        <a14:foregroundMark x1="76735" y1="9923" x2="76735" y2="9923"/>
                        <a14:foregroundMark x1="91105" y1="12679" x2="91105" y2="12679"/>
                        <a14:foregroundMark x1="88759" y1="11356" x2="88759" y2="11356"/>
                        <a14:foregroundMark x1="90811" y1="11356" x2="90811" y2="11356"/>
                        <a14:foregroundMark x1="91887" y1="14994" x2="91887" y2="14994"/>
                        <a14:foregroundMark x1="72825" y1="28556" x2="72825" y2="28556"/>
                        <a14:foregroundMark x1="24145" y1="47078" x2="24145" y2="47078"/>
                        <a14:foregroundMark x1="25611" y1="47740" x2="25611" y2="47740"/>
                        <a14:foregroundMark x1="27468" y1="48181" x2="27468" y2="48181"/>
                        <a14:foregroundMark x1="28250" y1="44983" x2="28250" y2="44983"/>
                        <a14:foregroundMark x1="9091" y1="41235" x2="9091" y2="41235"/>
                        <a14:foregroundMark x1="23558" y1="77067" x2="23558" y2="77067"/>
                        <a14:foregroundMark x1="21310" y1="78170" x2="21310" y2="78170"/>
                        <a14:foregroundMark x1="30108" y1="85998" x2="30108" y2="85998"/>
                        <a14:foregroundMark x1="27859" y1="92503" x2="27859" y2="92503"/>
                        <a14:foregroundMark x1="14761" y1="82359" x2="14761" y2="82359"/>
                        <a14:foregroundMark x1="23949" y1="77508" x2="23949" y2="77508"/>
                        <a14:foregroundMark x1="30890" y1="80485" x2="30890" y2="80485"/>
                        <a14:foregroundMark x1="30987" y1="78390" x2="30987" y2="78390"/>
                        <a14:foregroundMark x1="32356" y1="77508" x2="33138" y2="77508"/>
                        <a14:foregroundMark x1="34604" y1="76847" x2="34604" y2="76847"/>
                        <a14:foregroundMark x1="30499" y1="37155" x2="30499" y2="37155"/>
                        <a14:foregroundMark x1="22385" y1="49173" x2="22385" y2="49173"/>
                        <a14:foregroundMark x1="27468" y1="50055" x2="27468" y2="50055"/>
                        <a14:foregroundMark x1="24633" y1="51709" x2="24633" y2="51709"/>
                        <a14:foregroundMark x1="24145" y1="52370" x2="24145" y2="52370"/>
                        <a14:foregroundMark x1="19941" y1="50937" x2="19941" y2="50937"/>
                        <a14:foregroundMark x1="22385" y1="60860" x2="22385" y2="60860"/>
                        <a14:foregroundMark x1="26882" y1="75854" x2="26882" y2="75854"/>
                        <a14:foregroundMark x1="35191" y1="70562" x2="35191" y2="70562"/>
                        <a14:foregroundMark x1="6843" y1="85777" x2="6843" y2="85777"/>
                        <a14:foregroundMark x1="5767" y1="86218" x2="5767" y2="86218"/>
                        <a14:foregroundMark x1="37439" y1="90628" x2="37439" y2="90628"/>
                        <a14:foregroundMark x1="17204" y1="89305" x2="17204" y2="89305"/>
                        <a14:foregroundMark x1="13978" y1="89526" x2="13978" y2="89526"/>
                        <a14:foregroundMark x1="67937" y1="85557" x2="67937" y2="85557"/>
                        <a14:foregroundMark x1="60215" y1="79603" x2="60215" y2="79603"/>
                        <a14:foregroundMark x1="22776" y1="15877" x2="22776" y2="15877"/>
                        <a14:foregroundMark x1="72630" y1="48181" x2="72630" y2="48181"/>
                        <a14:foregroundMark x1="69599" y1="45424" x2="69599" y2="45424"/>
                        <a14:foregroundMark x1="69795" y1="44763" x2="69795" y2="44763"/>
                        <a14:foregroundMark x1="72825" y1="43991" x2="72825" y2="43991"/>
                        <a14:foregroundMark x1="73705" y1="46307" x2="73705" y2="46307"/>
                        <a14:foregroundMark x1="69013" y1="4410" x2="69013" y2="4410"/>
                        <a14:foregroundMark x1="68133" y1="3418" x2="68133" y2="3418"/>
                        <a14:foregroundMark x1="69599" y1="1874" x2="69599" y2="1874"/>
                        <a14:foregroundMark x1="92669" y1="15877" x2="92669" y2="15877"/>
                        <a14:foregroundMark x1="97165" y1="22161" x2="97165" y2="22161"/>
                        <a14:foregroundMark x1="71261" y1="46527" x2="71261" y2="46527"/>
                        <a14:foregroundMark x1="68524" y1="48622" x2="68524" y2="48622"/>
                        <a14:foregroundMark x1="70577" y1="49063" x2="70577" y2="49063"/>
                        <a14:foregroundMark x1="76149" y1="49394" x2="76149" y2="49394"/>
                        <a14:foregroundMark x1="74291" y1="45204" x2="74291" y2="45204"/>
                        <a14:foregroundMark x1="73509" y1="79162" x2="73509" y2="79162"/>
                        <a14:foregroundMark x1="82014" y1="73319" x2="82014" y2="73319"/>
                        <a14:foregroundMark x1="82209" y1="75634" x2="82209" y2="75634"/>
                        <a14:foregroundMark x1="73021" y1="74531" x2="73021" y2="74531"/>
                        <a14:foregroundMark x1="74291" y1="50276" x2="74291" y2="50276"/>
                        <a14:foregroundMark x1="22776" y1="12018" x2="22776" y2="12018"/>
                        <a14:foregroundMark x1="15347" y1="13341" x2="15347" y2="13341"/>
                        <a14:foregroundMark x1="24340" y1="44983" x2="24340" y2="44983"/>
                        <a14:foregroundMark x1="22385" y1="44983" x2="22385" y2="44983"/>
                        <a14:foregroundMark x1="14370" y1="98897" x2="14370" y2="98897"/>
                        <a14:foregroundMark x1="8211" y1="86770" x2="8211" y2="86770"/>
                        <a14:foregroundMark x1="23949" y1="57883" x2="23949" y2="57883"/>
                        <a14:foregroundMark x1="78983" y1="57222" x2="78983" y2="57222"/>
                        <a14:foregroundMark x1="76149" y1="58324" x2="76149" y2="57663"/>
                        <a14:foregroundMark x1="18475" y1="70121" x2="18475" y2="70121"/>
                        <a14:foregroundMark x1="60802" y1="97574" x2="60802" y2="97574"/>
                        <a14:foregroundMark x1="59531" y1="90187" x2="59531" y2="90187"/>
                        <a14:foregroundMark x1="56500" y1="92503" x2="56500" y2="92503"/>
                        <a14:foregroundMark x1="50733" y1="91841" x2="50733" y2="91841"/>
                        <a14:foregroundMark x1="24633" y1="57222" x2="24633" y2="57222"/>
                        <a14:foregroundMark x1="30694" y1="87872" x2="30694" y2="87872"/>
                        <a14:foregroundMark x1="53666" y1="89526" x2="53666" y2="89526"/>
                        <a14:foregroundMark x1="53861" y1="89195" x2="53861" y2="89195"/>
                        <a14:foregroundMark x1="50538" y1="85998" x2="50538" y2="85998"/>
                        <a14:foregroundMark x1="46628" y1="85998" x2="46628" y2="85998"/>
                        <a14:foregroundMark x1="44184" y1="87431" x2="44184" y2="87431"/>
                        <a14:foregroundMark x1="64907" y1="89195" x2="64907" y2="89195"/>
                        <a14:foregroundMark x1="67546" y1="92062" x2="67546" y2="92062"/>
                        <a14:foregroundMark x1="67742" y1="94598" x2="67742" y2="94598"/>
                        <a14:foregroundMark x1="66276" y1="97133" x2="66276" y2="97133"/>
                        <a14:foregroundMark x1="61975" y1="97795" x2="61975" y2="97795"/>
                        <a14:foregroundMark x1="58749" y1="95921" x2="58749" y2="95921"/>
                        <a14:foregroundMark x1="28739" y1="86990" x2="28739" y2="86990"/>
                        <a14:foregroundMark x1="18084" y1="89967" x2="18084" y2="89967"/>
                        <a14:foregroundMark x1="17693" y1="92723" x2="17693" y2="92723"/>
                        <a14:foregroundMark x1="18084" y1="93605" x2="18084" y2="93605"/>
                        <a14:foregroundMark x1="18475" y1="94818" x2="18475" y2="94818"/>
                        <a14:foregroundMark x1="17400" y1="96362" x2="17400" y2="96362"/>
                        <a14:foregroundMark x1="17400" y1="96362" x2="17400" y2="96362"/>
                        <a14:foregroundMark x1="25024" y1="92062" x2="25024" y2="92062"/>
                        <a14:foregroundMark x1="25024" y1="92062" x2="25024" y2="92062"/>
                        <a14:foregroundMark x1="34409" y1="92062" x2="34409" y2="92062"/>
                        <a14:foregroundMark x1="43597" y1="92723" x2="43597" y2="92723"/>
                        <a14:foregroundMark x1="62854" y1="89526" x2="62854" y2="89526"/>
                        <a14:foregroundMark x1="56305" y1="91841" x2="56305" y2="91841"/>
                        <a14:foregroundMark x1="57967" y1="91290" x2="57967" y2="91290"/>
                        <a14:foregroundMark x1="48485" y1="94046" x2="48485" y2="94046"/>
                        <a14:foregroundMark x1="46041" y1="93605" x2="46041" y2="93605"/>
                        <a14:foregroundMark x1="42620" y1="90408" x2="42620" y2="90408"/>
                        <a14:foregroundMark x1="42424" y1="89305" x2="42424" y2="89305"/>
                        <a14:foregroundMark x1="45650" y1="86990" x2="45650" y2="86990"/>
                        <a14:foregroundMark x1="47507" y1="85998" x2="47507" y2="85998"/>
                        <a14:foregroundMark x1="54839" y1="95259" x2="54839" y2="95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9835" y="2708920"/>
            <a:ext cx="4562976" cy="404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589240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Авторы: Т.В.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Макурина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О.Н.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Сагалиева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48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908720"/>
            <a:ext cx="4896544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3. Упражнения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расширение двигательного опыта и развитие физических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качеств: 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ходьба и бег, выполнение прыжков, подскоков, бросков, ловли, упражнения с атрибутами: скакалкой, </a:t>
            </a:r>
            <a:r>
              <a:rPr lang="ru-RU" b="1" i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резиночкой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мячом, обручем, гантелями и т. д. 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936104"/>
          </a:xfrm>
        </p:spPr>
        <p:txBody>
          <a:bodyPr/>
          <a:lstStyle/>
          <a:p>
            <a:r>
              <a:rPr lang="ru-RU" sz="36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ОСНОВНЫЕ ВИДЫ ДЕЯТЕЛЬНОСТИ</a:t>
            </a:r>
            <a:endParaRPr lang="ru-RU" dirty="0"/>
          </a:p>
        </p:txBody>
      </p:sp>
      <p:pic>
        <p:nvPicPr>
          <p:cNvPr id="4099" name="Picture 3" descr="C:\Users\Пользователь\Desktop\фото группы ромашка\физкультурный центр\DSC_07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529" y="4099274"/>
            <a:ext cx="4176464" cy="242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ователь\Desktop\фото группы ромашка\физкультурный центр\DSC_071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4099273"/>
            <a:ext cx="4047217" cy="240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Пользователь\Desktop\фото группы ромашка\физкультурный центр\DSC_084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2120" y="908720"/>
            <a:ext cx="2744318" cy="305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7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4808" y="908720"/>
            <a:ext cx="8649454" cy="864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4. Подвижные </a:t>
            </a:r>
            <a:r>
              <a:rPr lang="ru-RU" sz="2200" b="1" i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игры. </a:t>
            </a:r>
            <a:r>
              <a:rPr lang="ru-RU" sz="22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игровой деятельности в спортивном уголке должны иметься наборы масок или шапочек.</a:t>
            </a:r>
            <a:endParaRPr lang="ru-RU" sz="2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92088"/>
          </a:xfrm>
        </p:spPr>
        <p:txBody>
          <a:bodyPr/>
          <a:lstStyle/>
          <a:p>
            <a:r>
              <a:rPr lang="ru-RU" sz="36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ОСНОВНЫЕ ВИДЫ ДЕЯТЕЛЬНОСТИ</a:t>
            </a:r>
            <a:endParaRPr lang="ru-RU" dirty="0"/>
          </a:p>
        </p:txBody>
      </p:sp>
      <p:pic>
        <p:nvPicPr>
          <p:cNvPr id="5126" name="Picture 6" descr="C:\Users\Пользователь\Desktop\фото группы ромашка\физкультурный центр\DSC_082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2889" y="1726349"/>
            <a:ext cx="3527713" cy="2403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Пользователь\Desktop\фото группы ромашка\физкультурный центр\DSC_082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27718" y="2521936"/>
            <a:ext cx="3534422" cy="3216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Пользователь\Desktop\фото группы ромашка\физкультурный центр\DSC_082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2889" y="4365104"/>
            <a:ext cx="3528392" cy="2388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13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196753"/>
            <a:ext cx="8028880" cy="576064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5. Дидактические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игры.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252728"/>
          </a:xfrm>
        </p:spPr>
        <p:txBody>
          <a:bodyPr/>
          <a:lstStyle/>
          <a:p>
            <a:r>
              <a:rPr lang="ru-RU" sz="36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ОСНОВНЫЕ ВИДЫ ДЕЯТЕЛЬНОСТИ</a:t>
            </a:r>
            <a:endParaRPr lang="ru-RU" dirty="0"/>
          </a:p>
        </p:txBody>
      </p:sp>
      <p:pic>
        <p:nvPicPr>
          <p:cNvPr id="6146" name="Picture 2" descr="C:\Users\Пользователь\Desktop\фото группы ромашка\физкультурный центр\DSC_07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187184" cy="2773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ьзователь\Desktop\фото группы ромашка\физкультурный центр\DSC_084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4190983"/>
            <a:ext cx="5161660" cy="25387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0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48064" y="764704"/>
            <a:ext cx="3744415" cy="50405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6. Досуговая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деятельность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864096"/>
          </a:xfrm>
        </p:spPr>
        <p:txBody>
          <a:bodyPr/>
          <a:lstStyle/>
          <a:p>
            <a:r>
              <a:rPr lang="ru-RU" sz="36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ОСНОВНЫЕ ВИДЫ ДЕЯТЕЛЬНОСТИ</a:t>
            </a:r>
            <a:endParaRPr lang="ru-RU" dirty="0"/>
          </a:p>
        </p:txBody>
      </p:sp>
      <p:pic>
        <p:nvPicPr>
          <p:cNvPr id="7170" name="Picture 2" descr="C:\Users\Пользователь\Desktop\фото группы ромашка\23 февраля\DSC_05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4366317" cy="2891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ользователь\Desktop\фото группы ромашка\23 февраля\DSC_058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3861048"/>
            <a:ext cx="4691240" cy="2553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41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58424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НЕСТАНДАРТНОЕ ОБОРУДОВАНИЕ</a:t>
            </a:r>
            <a:endParaRPr lang="ru-RU" sz="36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фото группы ромашка\физкультурный центр\DSC_088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251520" y="940481"/>
            <a:ext cx="4549368" cy="2479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фото группы ромашка\физкультурный центр\DSC_086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8041" y="940481"/>
            <a:ext cx="4029011" cy="2673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фото группы ромашка\физкультурный центр\DSC_078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7665" y="3953820"/>
            <a:ext cx="3809732" cy="2803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esktop\фото группы ромашка\физкультурный центр\DSC_078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3682624"/>
            <a:ext cx="4086556" cy="3074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34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91880" y="1844824"/>
            <a:ext cx="5554960" cy="1650512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Будьте всегда в форме!</a:t>
            </a:r>
            <a:b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 descr="https://png.pngtree.com/element_origin_min_pic/16/09/04/1057cb837f3d6d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704" y="1988840"/>
            <a:ext cx="344710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23928" y="3642056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i="1" dirty="0">
                <a:solidFill>
                  <a:srgbClr val="05E0DB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8378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12776"/>
            <a:ext cx="6696744" cy="324036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Обеспечение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регулирование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уровня двигательной активности детей в режиме дня; 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Удовлетворение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потребности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дошкольников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движении и приобщение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их 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здоровому образу жизни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363272" cy="125272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ЦЕЛЬ СОЗДАНИЯ ФИЗКУЛЬТУРНОГО ЦЕНТРА</a:t>
            </a:r>
            <a:endParaRPr lang="ru-RU" sz="36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Пользователь\Desktop\фото группы ромашка\осень17\DSC_029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176" y="4893419"/>
            <a:ext cx="2808312" cy="188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esktop\фото группы ромашка\осень17\DSC_031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1840" y="4221088"/>
            <a:ext cx="2809853" cy="203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Пользователь\Desktop\ромашка\май\DSC_112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474" y="3429001"/>
            <a:ext cx="2841342" cy="210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Пользователь\Desktop\ромашка\май\DSC_115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4248" y="2204864"/>
            <a:ext cx="2201757" cy="223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76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268760"/>
            <a:ext cx="6899998" cy="52565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  приобретение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двигательного опыта и физических качеств: координации и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гибкости;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  правильное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опорно-двигательной системы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организма;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  развитие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равновесия, координации движения, крупной и мелкой моторики обеих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рук;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  закрепление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навыка выполнения основных движений (ходьба, бег, мягкие прыжки, повороты в обе стороны)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  формирование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начальных представлений о некоторых видах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спорта;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  овладение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подвижными играми с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правилами;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   становление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целенаправленности и 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двигательной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сфере;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8.   становление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 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8328"/>
            <a:ext cx="8712968" cy="107444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C000"/>
                </a:solidFill>
              </a:rPr>
              <a:t>	</a:t>
            </a:r>
            <a:r>
              <a:rPr lang="ru-RU" sz="4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ЗАДАЧИ ФИЗКУЛЬТУРНОГО ЦЕНТРА</a:t>
            </a:r>
            <a:endParaRPr lang="ru-RU" sz="40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C:\Users\Пользователь\Desktop\ромашка\май\DSC_081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48426" y="2060847"/>
            <a:ext cx="1870178" cy="2963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72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47864" y="1196752"/>
            <a:ext cx="5673944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Создать разнообразную физкультурно-игровую среду, направленную на оптимизацию двигательной активности.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Обогатить детей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знаниями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 многообразии подвижных игр и физических упражнений.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Развивать двигательные качества и способности (быстрота, ловкость, координация,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гибкость, и т.д.)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Поощрять двигательное творчество детей.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Формировать основы здорового образа жизни в семье и дошкольном учреждении.</a:t>
            </a:r>
          </a:p>
          <a:p>
            <a:pPr marL="0" indent="0">
              <a:buNone/>
            </a:pP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03848" y="332656"/>
            <a:ext cx="5698976" cy="100244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ЗАДАЧИ ВОСПИТАТЕЛЯ</a:t>
            </a:r>
            <a:endParaRPr lang="ru-RU" sz="36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ромашка\май\DSC_12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2516" y="332656"/>
            <a:ext cx="2793575" cy="198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ромашка\май\DSC_082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0458" y="4725144"/>
            <a:ext cx="2865633" cy="197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esktop\ромашка\май\DSC_114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1454" y="2564904"/>
            <a:ext cx="2835698" cy="198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4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412776"/>
            <a:ext cx="5760639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Безопасность размещения: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спортивный центр не </a:t>
            </a: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следует размещать рядом с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центром </a:t>
            </a: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науки и природы, центром песка и воды, центром театра и музыки. Он может быть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размещен в  </a:t>
            </a: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групповой или спальной комнате.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Отвечать гигиеническим и педагогическим требованиям, а расположение - принципу целесообразности.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Центр  </a:t>
            </a: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должен логично вписываться в интерьер комнаты и быть эстетически оформлен.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Центр  </a:t>
            </a: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должен соответствовать возрасту детей и требованиям программы, обеспечивать свободный выбор и доступ детей.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Материалы, из которых изготовлено оборудование, должны отвечать гигиеническим требованиям, быть экологически чистыми и прочными.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16824" cy="1252728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ТРЕБОВАНИЯ </a:t>
            </a:r>
            <a:br>
              <a:rPr lang="ru-RU" sz="4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 ФИЗКУЛЬТУРНОМУ ЦЕНТРУ</a:t>
            </a:r>
            <a:endParaRPr lang="ru-RU" sz="40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Пользователь\Desktop\фото группы ромашка\физкультурный центр\DSC_083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4128" y="1985926"/>
            <a:ext cx="3251529" cy="294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45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2471" y="1052736"/>
            <a:ext cx="8964488" cy="5688632"/>
          </a:xfrm>
        </p:spPr>
        <p:txBody>
          <a:bodyPr numCol="2" spcCol="216000"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1. Для </a:t>
            </a:r>
            <a:r>
              <a:rPr lang="ru-RU" sz="1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ходьбы, бега и </a:t>
            </a:r>
            <a:r>
              <a:rPr lang="ru-RU" sz="1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равновесия: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валик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мягкий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(длина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150 см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диаметр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см) 1 шт.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доска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ребристой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поверхностью ( длина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200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см,  ширина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см, высота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см)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шт.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модуль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"Змейка"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(длина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100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см, высота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15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см) 2 шт.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коврик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дорожка массажные, со </a:t>
            </a:r>
            <a:r>
              <a:rPr lang="ru-RU" sz="1400" b="1" dirty="0" err="1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следочками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 шт.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кольцо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мягкое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(диаметр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120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см, высота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30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см, диаметр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отверстия 60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см) 1 шт.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куб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деревянный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(ребро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см)  5 шт.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обруч большой (диаметр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95-100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см) 1 шт.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2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Для прыжков: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куб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деревянный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(ребро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см) 5 шт.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мяч-попрыгунчик (диаметр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50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см) 2 шт.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обруч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малый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(диаметр 50-55)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см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5 шт.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шнур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короткий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(длина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75 см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 5 шт.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3. Для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катания, бросания,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ловли.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кегли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(набор)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 шт.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мешочек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грузом малый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(масса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150-200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г)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шт.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мяч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резиновый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(диаметр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10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см)  5 шт.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шар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цветной (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фибро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-пластиковый, диаметр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20-25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см) 2 шт.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4. Для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ползанья и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лазанья.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лабиринт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игровой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1шт.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полукольцо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мягкое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(диаметр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120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см, высота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30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см, диаметр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5-6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см) 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шт.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5. Для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общеразвивающих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упражнений: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колечко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резиновое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(диаметр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5-6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см)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10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шт.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лента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цветная (короткая)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длина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50 см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10 шт.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мяч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массажный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(диаметр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8-10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см) 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10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шт.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обруч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плоский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(диаметр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40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см) 10 шт.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палка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гимнастическая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10 шт.</a:t>
            </a:r>
          </a:p>
          <a:p>
            <a:pPr marL="0" indent="0">
              <a:buNone/>
            </a:pPr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ПАСПОРТ ФИЗКУЛЬТУРНОГО </a:t>
            </a: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УГОЛКА </a:t>
            </a:r>
            <a:endParaRPr lang="ru-RU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1224136"/>
          </a:xfrm>
        </p:spPr>
        <p:txBody>
          <a:bodyPr>
            <a:normAutofit/>
          </a:bodyPr>
          <a:lstStyle/>
          <a:p>
            <a:r>
              <a:rPr lang="ru-RU" sz="2600" b="1" i="1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ПРИМЕРНЫЙ НАБОР ФИЗКУЛЬТУРНОГО ОБОРУДОВАНИЯ ДЛЯ  ВТОРОЙ МЛАДШЕЙ ГРУППЫ</a:t>
            </a:r>
            <a:endParaRPr lang="ru-RU" sz="2600" b="1" i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Пользователь\Desktop\фото группы ромашка\физкультурный центр\DSC_08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3717032"/>
            <a:ext cx="3539725" cy="2487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38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196752"/>
            <a:ext cx="8712967" cy="492941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1.Подвижные </a:t>
            </a:r>
            <a:r>
              <a:rPr lang="ru-RU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2.Дидактические </a:t>
            </a:r>
            <a:r>
              <a:rPr lang="ru-RU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3.Спортивные игры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4.Общеразвивающие </a:t>
            </a:r>
            <a:r>
              <a:rPr lang="ru-RU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упражнения: физические </a:t>
            </a: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упражнения, выполняемые </a:t>
            </a:r>
            <a:r>
              <a:rPr lang="ru-RU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деревянной стенки, упражнения с </a:t>
            </a: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детскими эспандерами</a:t>
            </a:r>
            <a:r>
              <a:rPr lang="ru-RU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гимнастической палкой и другими предметами.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5.Основные виды движения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6.Традиционное </a:t>
            </a: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2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7.Нетрадиционное оборудование: различные </a:t>
            </a:r>
            <a:r>
              <a:rPr lang="ru-RU" sz="2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массажеры</a:t>
            </a:r>
            <a:r>
              <a:rPr lang="ru-RU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мелкие предметы </a:t>
            </a:r>
            <a:r>
              <a:rPr lang="ru-RU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(колечки, палочки, шарики — для захвата пальцами ног),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8.Наглядное </a:t>
            </a:r>
            <a:r>
              <a:rPr lang="ru-RU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пособие ( маски, воронки из пластиковых </a:t>
            </a: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бутылок,  мягкие игрушки  </a:t>
            </a:r>
            <a:r>
              <a:rPr lang="ru-RU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развития мелкой моторики, пособия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дыхательной гимнастики ) </a:t>
            </a:r>
            <a:endParaRPr lang="ru-RU" sz="2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9. Пособия </a:t>
            </a:r>
            <a:r>
              <a:rPr lang="ru-RU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различных </a:t>
            </a: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подвижных игр</a:t>
            </a:r>
            <a:r>
              <a:rPr lang="ru-RU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РАЗДЕЛЫ ЦЕНТРА ФИЗКУЛЬТУРЫ </a:t>
            </a:r>
            <a:endParaRPr lang="ru-RU" sz="36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8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400600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Двигательные упражнения: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утренняя зарядка, гимнастика после дневного сна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00244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ОСНОВНЫЕ ВИДЫ ДЕЯТЕЛЬНОСТИ</a:t>
            </a:r>
            <a:endParaRPr lang="ru-RU" sz="36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фото группы ромашка\физкультурный центр\DSC_087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8982" y="3449246"/>
            <a:ext cx="4438713" cy="3347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фото группы ромашка\физкультурный центр\DSC_085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596" y="2012580"/>
            <a:ext cx="4417502" cy="2873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86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908720"/>
            <a:ext cx="8640959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200" b="1" i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Физкультурные минутки, 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динамические/танцевальные </a:t>
            </a:r>
            <a:r>
              <a:rPr lang="ru-RU" sz="2200" b="1" i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паузы</a:t>
            </a:r>
            <a:endParaRPr lang="ru-RU" sz="2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955721"/>
          </a:xfrm>
        </p:spPr>
        <p:txBody>
          <a:bodyPr/>
          <a:lstStyle/>
          <a:p>
            <a:r>
              <a:rPr lang="ru-RU" sz="36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ОСНОВНЫЕ ВИДЫ ДЕЯТЕЛЬНОСТИ</a:t>
            </a:r>
            <a:endParaRPr lang="ru-RU" dirty="0"/>
          </a:p>
        </p:txBody>
      </p:sp>
      <p:pic>
        <p:nvPicPr>
          <p:cNvPr id="3075" name="Picture 3" descr="C:\Users\Пользователь\Desktop\ромашка\Новая папка\DSC_113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168" y="4432498"/>
            <a:ext cx="2556116" cy="232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esktop\ромашка\Новая папка\DSC_11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183" y="1340768"/>
            <a:ext cx="3211546" cy="212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ользователь\Desktop\ромашка\Новая папка\DSC_114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3728" y="3573016"/>
            <a:ext cx="3403421" cy="237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24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249</TotalTime>
  <Words>861</Words>
  <Application>Microsoft Office PowerPoint</Application>
  <PresentationFormat>Экран (4:3)</PresentationFormat>
  <Paragraphs>94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Candara</vt:lpstr>
      <vt:lpstr>Symbol</vt:lpstr>
      <vt:lpstr>Times New Roman</vt:lpstr>
      <vt:lpstr>Волна</vt:lpstr>
      <vt:lpstr>ЦЕНТР ФИЗКУЛЬТУРЫ И ЗДОРОВЬЯ</vt:lpstr>
      <vt:lpstr>ЦЕЛЬ СОЗДАНИЯ ФИЗКУЛЬТУРНОГО ЦЕНТРА</vt:lpstr>
      <vt:lpstr> ЗАДАЧИ ФИЗКУЛЬТУРНОГО ЦЕНТРА</vt:lpstr>
      <vt:lpstr>ЗАДАЧИ ВОСПИТАТЕЛЯ</vt:lpstr>
      <vt:lpstr>ТРЕБОВАНИЯ  К ФИЗКУЛЬТУРНОМУ ЦЕНТРУ</vt:lpstr>
      <vt:lpstr>ПРИМЕРНЫЙ НАБОР ФИЗКУЛЬТУРНОГО ОБОРУДОВАНИЯ ДЛЯ  ВТОРОЙ МЛАДШЕЙ ГРУППЫ</vt:lpstr>
      <vt:lpstr>РАЗДЕЛЫ ЦЕНТРА ФИЗКУЛЬТУРЫ </vt:lpstr>
      <vt:lpstr>ОСНОВНЫЕ ВИДЫ ДЕЯТЕЛЬНОСТИ</vt:lpstr>
      <vt:lpstr>ОСНОВНЫЕ ВИДЫ ДЕЯТЕЛЬНОСТИ</vt:lpstr>
      <vt:lpstr>ОСНОВНЫЕ ВИДЫ ДЕЯТЕЛЬНОСТИ</vt:lpstr>
      <vt:lpstr>ОСНОВНЫЕ ВИДЫ ДЕЯТЕЛЬНОСТИ</vt:lpstr>
      <vt:lpstr>ОСНОВНЫЕ ВИДЫ ДЕЯТЕЛЬНОСТИ</vt:lpstr>
      <vt:lpstr>ОСНОВНЫЕ ВИДЫ ДЕЯТЕЛЬНОСТИ</vt:lpstr>
      <vt:lpstr>НЕСТАНДАРТНОЕ ОБОРУДОВАНИЕ</vt:lpstr>
      <vt:lpstr>Будьте всегда в форме!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ФИЗКУЛЬТУРЫ И ЗДОРОВЬЯ</dc:title>
  <dc:creator>Пользователь</dc:creator>
  <cp:lastModifiedBy>Любовь некрасова</cp:lastModifiedBy>
  <cp:revision>24</cp:revision>
  <dcterms:created xsi:type="dcterms:W3CDTF">2019-02-24T17:58:13Z</dcterms:created>
  <dcterms:modified xsi:type="dcterms:W3CDTF">2019-03-13T14:19:24Z</dcterms:modified>
</cp:coreProperties>
</file>