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65" r:id="rId5"/>
    <p:sldId id="261" r:id="rId6"/>
    <p:sldId id="263" r:id="rId7"/>
    <p:sldId id="266" r:id="rId8"/>
    <p:sldId id="267" r:id="rId9"/>
    <p:sldId id="270" r:id="rId10"/>
    <p:sldId id="271" r:id="rId11"/>
    <p:sldId id="272" r:id="rId12"/>
    <p:sldId id="268" r:id="rId13"/>
    <p:sldId id="269" r:id="rId14"/>
    <p:sldId id="273" r:id="rId15"/>
    <p:sldId id="259" r:id="rId16"/>
    <p:sldId id="260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B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02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6E99BF-E9AC-4CB7-8780-5640D2033359}" type="datetimeFigureOut">
              <a:rPr lang="ru-RU" smtClean="0"/>
              <a:t>21.09.2017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E2EBCE-D519-4D33-828A-119BB6D34F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095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4438" cy="6858000"/>
          </a:xfrm>
          <a:prstGeom prst="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" name="Picture 3" descr="C:\Documents and Settings\Admin\Рабочий стол\для шаблонов\времена года\Безимени-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85750"/>
            <a:ext cx="842962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Documents and Settings\Admin\Рабочий стол\угадай\Белый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500813"/>
            <a:ext cx="9953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093E3-DBB2-4006-A503-CAA3C04B8CA2}" type="datetimeFigureOut">
              <a:rPr lang="ru-RU"/>
              <a:pPr>
                <a:defRPr/>
              </a:pPr>
              <a:t>21.09.2017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305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1CCE8-F4DC-43E1-AD7F-9B322A328BEA}" type="datetimeFigureOut">
              <a:rPr lang="ru-RU"/>
              <a:pPr>
                <a:defRPr/>
              </a:pPr>
              <a:t>21.09.2017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E2F94-495F-4941-BABF-F439631A35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219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4B02F-05FA-44EA-8937-DFE4AB8EE284}" type="datetimeFigureOut">
              <a:rPr lang="ru-RU"/>
              <a:pPr>
                <a:defRPr/>
              </a:pPr>
              <a:t>21.09.2017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3F499-A5DB-439D-BAA3-13A0F74D4D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176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428750"/>
            <a:ext cx="9144000" cy="5429250"/>
          </a:xfrm>
          <a:prstGeom prst="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1EA42-44A3-4E1F-9502-9D25E16856CD}" type="datetimeFigureOut">
              <a:rPr lang="ru-RU"/>
              <a:pPr>
                <a:defRPr/>
              </a:pPr>
              <a:t>21.09.2017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A6D1F-1645-416E-BE95-11AC70205B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451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428750"/>
            <a:ext cx="9144000" cy="5429250"/>
          </a:xfrm>
          <a:prstGeom prst="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7CBB0-5E5B-4CC0-B1B5-A42D76D1F7C6}" type="datetimeFigureOut">
              <a:rPr lang="ru-RU"/>
              <a:pPr>
                <a:defRPr/>
              </a:pPr>
              <a:t>21.09.2017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1EA30-D9C8-4EC6-A154-BD5041D2C1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77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428750"/>
            <a:ext cx="9144000" cy="5429250"/>
          </a:xfrm>
          <a:prstGeom prst="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61874-41F1-4A98-B8E4-39CCB9C7C99E}" type="datetimeFigureOut">
              <a:rPr lang="ru-RU"/>
              <a:pPr>
                <a:defRPr/>
              </a:pPr>
              <a:t>21.09.2017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A2B32-E065-4B77-8031-3515498FCB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422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E597A-7C76-4F45-899E-D6F6E5FD63B4}" type="datetimeFigureOut">
              <a:rPr lang="ru-RU"/>
              <a:pPr>
                <a:defRPr/>
              </a:pPr>
              <a:t>21.09.2017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524F9-99C8-42C9-B287-5ADBB0B9DF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313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428750"/>
            <a:ext cx="9144000" cy="5429250"/>
          </a:xfrm>
          <a:prstGeom prst="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A7A5D-C3FE-46FF-8208-53D1E909498C}" type="datetimeFigureOut">
              <a:rPr lang="ru-RU"/>
              <a:pPr>
                <a:defRPr/>
              </a:pPr>
              <a:t>21.09.2017</a:t>
            </a:fld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59180-AA56-4476-89DA-50227CAFA5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905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62DD4-2816-4206-90B3-9F2227299B18}" type="datetimeFigureOut">
              <a:rPr lang="ru-RU"/>
              <a:pPr>
                <a:defRPr/>
              </a:pPr>
              <a:t>21.09.2017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83CD9-DDF0-41E5-9411-120E3B093C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586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2D225-3577-4858-8884-13548E6203A1}" type="datetimeFigureOut">
              <a:rPr lang="ru-RU"/>
              <a:pPr>
                <a:defRPr/>
              </a:pPr>
              <a:t>21.09.2017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4ED94-F20D-48B2-9CB2-D6783A57A2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588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FCFB1-09CF-49E5-81CE-21E65BE44B04}" type="datetimeFigureOut">
              <a:rPr lang="ru-RU"/>
              <a:pPr>
                <a:defRPr/>
              </a:pPr>
              <a:t>21.09.2017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1A191-BF5D-4FF0-B073-659C0B5DEA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569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7B43A2A-3515-4C73-B469-BBEF6DA48595}" type="datetimeFigureOut">
              <a:rPr lang="ru-RU"/>
              <a:pPr>
                <a:defRPr/>
              </a:pPr>
              <a:t>21.09.2017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47417F8-14D4-47ED-98D0-0EA01A3B6C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65" r:id="rId5"/>
    <p:sldLayoutId id="214748367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eg"/><Relationship Id="rId12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5" y="2636912"/>
            <a:ext cx="7848872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4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ea typeface="NSimSun" pitchFamily="49" charset="-122"/>
              <a:cs typeface="EucrosiaUPC" pitchFamily="18" charset="-34"/>
            </a:endParaRPr>
          </a:p>
          <a:p>
            <a:pPr algn="ctr"/>
            <a:endParaRPr lang="ru-RU" sz="4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ea typeface="NSimSun" pitchFamily="49" charset="-122"/>
              <a:cs typeface="EucrosiaUPC" pitchFamily="18" charset="-34"/>
            </a:endParaRPr>
          </a:p>
          <a:p>
            <a:pPr algn="ctr"/>
            <a:endParaRPr lang="ru-RU" sz="44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ea typeface="NSimSun" pitchFamily="49" charset="-122"/>
              <a:cs typeface="EucrosiaUPC" pitchFamily="18" charset="-34"/>
            </a:endParaRPr>
          </a:p>
          <a:p>
            <a:pPr algn="ctr"/>
            <a:endParaRPr lang="ru-RU" sz="4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ea typeface="NSimSun" pitchFamily="49" charset="-122"/>
              <a:cs typeface="EucrosiaUPC" pitchFamily="18" charset="-34"/>
            </a:endParaRPr>
          </a:p>
        </p:txBody>
      </p:sp>
      <p:pic>
        <p:nvPicPr>
          <p:cNvPr id="6" name="Рисунок 5" descr="E:\ДЕТСКИЙ САД\DSC_019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9" r="34923"/>
          <a:stretch/>
        </p:blipFill>
        <p:spPr bwMode="auto">
          <a:xfrm>
            <a:off x="1259632" y="6603"/>
            <a:ext cx="3168352" cy="31332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E:\ДЕТСКИЙ САД\DSC_0268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t="22155" r="7440" b="2748"/>
          <a:stretch/>
        </p:blipFill>
        <p:spPr bwMode="auto">
          <a:xfrm>
            <a:off x="2800125" y="3172077"/>
            <a:ext cx="6230059" cy="3555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283968" y="1340768"/>
            <a:ext cx="48600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ea typeface="NSimSun" pitchFamily="49" charset="-122"/>
                <a:cs typeface="EucrosiaUPC" pitchFamily="18" charset="-34"/>
              </a:rPr>
              <a:t>Здравствуй, здравствуй,</a:t>
            </a:r>
            <a:br>
              <a:rPr lang="ru-RU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ea typeface="NSimSun" pitchFamily="49" charset="-122"/>
                <a:cs typeface="EucrosiaUPC" pitchFamily="18" charset="-34"/>
              </a:rPr>
            </a:br>
            <a:r>
              <a:rPr lang="ru-RU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ea typeface="NSimSun" pitchFamily="49" charset="-122"/>
                <a:cs typeface="EucrosiaUPC" pitchFamily="18" charset="-34"/>
              </a:rPr>
              <a:t>детский сад!</a:t>
            </a:r>
            <a:endParaRPr lang="ru-RU" sz="40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endParaRPr lang="ru-RU" sz="4000" dirty="0"/>
          </a:p>
        </p:txBody>
      </p:sp>
      <p:pic>
        <p:nvPicPr>
          <p:cNvPr id="13" name="Pesnya_pro_detskij_sad_-_Detskij_sad_A_Filippenk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60212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ДЕТСКИЙ САД\DSC_0309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4" t="9910" r="10264"/>
          <a:stretch/>
        </p:blipFill>
        <p:spPr bwMode="auto">
          <a:xfrm>
            <a:off x="4605891" y="-1"/>
            <a:ext cx="4103098" cy="3278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E:\ДЕТСКИЙ САД\DSC_031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1" t="29561" r="16260" b="11313"/>
          <a:stretch/>
        </p:blipFill>
        <p:spPr bwMode="auto">
          <a:xfrm>
            <a:off x="4499992" y="3573016"/>
            <a:ext cx="4032448" cy="2770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E:\ДЕТСКИЙ САД\DSC_031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95" b="15740"/>
          <a:stretch/>
        </p:blipFill>
        <p:spPr bwMode="auto">
          <a:xfrm>
            <a:off x="206145" y="3573016"/>
            <a:ext cx="3442667" cy="2770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E:\ДЕТСКИЙ САД\DSC_031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35" b="24018"/>
          <a:stretch/>
        </p:blipFill>
        <p:spPr bwMode="auto">
          <a:xfrm>
            <a:off x="193228" y="80124"/>
            <a:ext cx="4090740" cy="3278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927479" y="6343068"/>
            <a:ext cx="502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7030A0"/>
                </a:solidFill>
              </a:rPr>
              <a:t>ЦЕНТР ФИЗКУЛЬТУРЫ</a:t>
            </a:r>
            <a:endParaRPr lang="ru-RU" sz="24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81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ДЕТСКИЙ САД\DSC_032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7" t="35691" r="34721"/>
          <a:stretch/>
        </p:blipFill>
        <p:spPr bwMode="auto">
          <a:xfrm>
            <a:off x="3923928" y="-12813"/>
            <a:ext cx="2448272" cy="3503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E:\ДЕТСКИЙ САД\DSC_032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0" t="27298" r="34122" b="2235"/>
          <a:stretch/>
        </p:blipFill>
        <p:spPr bwMode="auto">
          <a:xfrm>
            <a:off x="107504" y="116632"/>
            <a:ext cx="3563597" cy="3503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0" name="Picture 4" descr="E:\ДЕТСКИЙ САД\DSC_03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" t="33980" r="3784" b="2798"/>
          <a:stretch/>
        </p:blipFill>
        <p:spPr bwMode="auto">
          <a:xfrm>
            <a:off x="2539122" y="3884628"/>
            <a:ext cx="6552728" cy="2973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1" name="Picture 5" descr="E:\ДЕТСКИЙ САД\DSC_033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8" t="9412" r="44538"/>
          <a:stretch/>
        </p:blipFill>
        <p:spPr bwMode="auto">
          <a:xfrm>
            <a:off x="6647169" y="116631"/>
            <a:ext cx="1905514" cy="3503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95936" y="3540545"/>
            <a:ext cx="4880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7030A0"/>
                </a:solidFill>
              </a:rPr>
              <a:t>Игра с массажными мячиками</a:t>
            </a:r>
            <a:endParaRPr lang="ru-RU" sz="2400" b="1" i="1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109350" y="3568864"/>
            <a:ext cx="28784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</a:rPr>
              <a:t>Мячик  я катал в ладошках.</a:t>
            </a:r>
          </a:p>
          <a:p>
            <a:r>
              <a:rPr lang="ru-RU" b="1" i="1" dirty="0" smtClean="0">
                <a:solidFill>
                  <a:srgbClr val="7030A0"/>
                </a:solidFill>
              </a:rPr>
              <a:t>Щекотался он немножко!</a:t>
            </a:r>
          </a:p>
          <a:p>
            <a:r>
              <a:rPr lang="ru-RU" b="1" i="1" dirty="0" smtClean="0">
                <a:solidFill>
                  <a:srgbClr val="7030A0"/>
                </a:solidFill>
              </a:rPr>
              <a:t>Но я не смеялся – </a:t>
            </a:r>
          </a:p>
          <a:p>
            <a:r>
              <a:rPr lang="ru-RU" b="1" i="1" dirty="0" smtClean="0">
                <a:solidFill>
                  <a:srgbClr val="7030A0"/>
                </a:solidFill>
              </a:rPr>
              <a:t>Я ведь закалялся!</a:t>
            </a:r>
            <a:endParaRPr lang="ru-RU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79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ДЕТСКИЙ САД\DSC_024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77"/>
          <a:stretch/>
        </p:blipFill>
        <p:spPr bwMode="auto">
          <a:xfrm>
            <a:off x="4355976" y="89927"/>
            <a:ext cx="4464496" cy="3052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E:\ДЕТСКИЙ САД\DSC_024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2" t="5675" r="29738"/>
          <a:stretch/>
        </p:blipFill>
        <p:spPr bwMode="auto">
          <a:xfrm>
            <a:off x="251520" y="3430282"/>
            <a:ext cx="3153837" cy="3280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597275" cy="2554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9" name="Picture 5" descr="E:\ДЕТСКИЙ САД\DSC_02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1" t="8563" r="37256" b="2921"/>
          <a:stretch/>
        </p:blipFill>
        <p:spPr bwMode="auto">
          <a:xfrm>
            <a:off x="3635896" y="3252876"/>
            <a:ext cx="2376264" cy="3416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E:\ДЕТСКИЙ САД\DSC_025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1" t="28003" r="38621" b="14789"/>
          <a:stretch/>
        </p:blipFill>
        <p:spPr bwMode="auto">
          <a:xfrm>
            <a:off x="6215192" y="3330082"/>
            <a:ext cx="2376264" cy="33388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2670919"/>
            <a:ext cx="671773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Очень любим мы гулять,</a:t>
            </a:r>
          </a:p>
          <a:p>
            <a:pPr algn="ctr"/>
            <a:r>
              <a:rPr lang="ru-RU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Жаль , что взрослым это так трудно понять!</a:t>
            </a:r>
            <a:endParaRPr lang="ru-RU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265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ДЕТСКИЙ САД\DSC_023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9" t="5284" r="34371"/>
          <a:stretch/>
        </p:blipFill>
        <p:spPr bwMode="auto">
          <a:xfrm>
            <a:off x="3059832" y="0"/>
            <a:ext cx="2376264" cy="31708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E:\ДЕТСКИЙ САД\DSC_023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49"/>
          <a:stretch/>
        </p:blipFill>
        <p:spPr bwMode="auto">
          <a:xfrm>
            <a:off x="157662" y="3238079"/>
            <a:ext cx="3451192" cy="25586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E:\ДЕТСКИЙ САД\DSC_025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7" t="16503" r="37220"/>
          <a:stretch/>
        </p:blipFill>
        <p:spPr bwMode="auto">
          <a:xfrm>
            <a:off x="251520" y="44624"/>
            <a:ext cx="2592288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473" y="3118113"/>
            <a:ext cx="2418903" cy="26426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377" y="61789"/>
            <a:ext cx="2097087" cy="3151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4" descr="E:\ДЕТСКИЙ САД\DSC_025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0" t="24360" r="43484" b="20462"/>
          <a:stretch/>
        </p:blipFill>
        <p:spPr bwMode="auto">
          <a:xfrm>
            <a:off x="6394847" y="3145023"/>
            <a:ext cx="2497633" cy="2744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5536" y="5796734"/>
            <a:ext cx="849694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Наш прогулочный участок !</a:t>
            </a:r>
            <a:endParaRPr lang="ru-RU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618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55776" y="18448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059832" y="25649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31" name="Picture 7" descr="http://www.maam.ru/upload/blogs/detsad-152829-14585885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6429375" cy="48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1640" y="5661248"/>
            <a:ext cx="2880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ЦЕНТР РЯЖЕНЬЯ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1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amr-avto.ru/photos/material-dlya-sotsialnogo-okrujeniya-v-starshey-gruppe-detskogo-sada-82139-large.jpg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://amr-avto.ru/photos/material-dlya-sotsialnogo-okrujeniya-v-starshey-gruppe-detskogo-sada-82139-large.jpg"/>
          <p:cNvSpPr>
            <a:spLocks noChangeAspect="1" noChangeArrowheads="1"/>
          </p:cNvSpPr>
          <p:nvPr/>
        </p:nvSpPr>
        <p:spPr bwMode="auto">
          <a:xfrm>
            <a:off x="296863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://amr-avto.ru/photos/material-dlya-sotsialnogo-okrujeniya-v-starshey-gruppe-detskogo-sada-82139-large.jpg"/>
          <p:cNvSpPr>
            <a:spLocks noChangeAspect="1" noChangeArrowheads="1"/>
          </p:cNvSpPr>
          <p:nvPr/>
        </p:nvSpPr>
        <p:spPr bwMode="auto">
          <a:xfrm>
            <a:off x="449263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://amr-avto.ru/photos/material-dlya-sotsialnogo-okrujeniya-v-starshey-gruppe-detskogo-sada-82139-large.jpg"/>
          <p:cNvSpPr>
            <a:spLocks noChangeAspect="1" noChangeArrowheads="1"/>
          </p:cNvSpPr>
          <p:nvPr/>
        </p:nvSpPr>
        <p:spPr bwMode="auto">
          <a:xfrm>
            <a:off x="601663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14" name="Picture 10" descr="http://moefotoangiks.ru/img-q5y5x5n4g40414j5n4h4i4m546x5s2p4u4/photos/vse-dlya-detsada-predmetno-razvivayuschaya-sreda-v-kartinkah-84302-larg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6"/>
          <a:stretch/>
        </p:blipFill>
        <p:spPr bwMode="auto">
          <a:xfrm>
            <a:off x="144463" y="734938"/>
            <a:ext cx="8432942" cy="605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87624" y="250990"/>
            <a:ext cx="7782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bg1"/>
                </a:solidFill>
              </a:rPr>
              <a:t>ПАРИКМАХЕРСКАЯ И МАГАЗИН</a:t>
            </a:r>
            <a:endParaRPr lang="ru-RU" sz="2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84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8" name="Picture 8" descr="http://edu.mari.ru/mouo-yoshkarola/dou87/DocLib10/%D0%93%D1%80%D1%83%D0%BF%D0%BF%D0%B0%20%D0%9A%D1%80%D0%B0%D1%81%D0%BD%D0%B0%D1%8F%20%D1%88%D0%B0%D0%BF%D0%BE%D1%87%D0%BA%D0%B0/%D0%9F%D1%80%D0%B8%D0%B3%D0%BE%D1%82%D0%BE%D0%B2%D0%B8%D0%BC%20%D0%BE%D0%B1%D0%B5%D0%B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5353447" cy="627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85353" y="2132856"/>
            <a:ext cx="27398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i="1" dirty="0" smtClean="0">
                <a:solidFill>
                  <a:schemeClr val="bg1"/>
                </a:solidFill>
              </a:rPr>
              <a:t>КУХНЯ </a:t>
            </a:r>
            <a:endParaRPr lang="ru-RU" sz="5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26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11560" y="188640"/>
            <a:ext cx="820891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Один день из жизни детей  группы №4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8" name="Рисунок 7" descr="E:\ДЕТСКИЙ САД\DSC_035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5"/>
          <a:stretch/>
        </p:blipFill>
        <p:spPr bwMode="auto">
          <a:xfrm>
            <a:off x="539552" y="1942966"/>
            <a:ext cx="5406247" cy="3589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E:\ДЕТСКИЙ САД\DSC_035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42" r="14117"/>
          <a:stretch/>
        </p:blipFill>
        <p:spPr bwMode="auto">
          <a:xfrm>
            <a:off x="6228184" y="2881681"/>
            <a:ext cx="2699792" cy="36026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835696" y="5661248"/>
            <a:ext cx="2222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Утро 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501812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Любим книжки мы читать, но иногда нам хочется спать!</a:t>
            </a:r>
            <a:endParaRPr lang="ru-RU" sz="36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4" name="Рисунок 3" descr="E:\ДЕТСКИЙ САД\DSC_034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16"/>
          <a:stretch/>
        </p:blipFill>
        <p:spPr bwMode="auto">
          <a:xfrm>
            <a:off x="179512" y="1809706"/>
            <a:ext cx="4392488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E:\ДЕТСКИЙ САД\DSC_034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37112"/>
            <a:ext cx="4298047" cy="2192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E:\ДЕТСКИЙ САД\DSC_034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" t="10740" r="21941"/>
          <a:stretch/>
        </p:blipFill>
        <p:spPr bwMode="auto">
          <a:xfrm>
            <a:off x="5009145" y="3284984"/>
            <a:ext cx="3528734" cy="2918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E:\ДЕТСКИЙ САД\DSC_0339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8" r="19372" b="4667"/>
          <a:stretch/>
        </p:blipFill>
        <p:spPr bwMode="auto">
          <a:xfrm>
            <a:off x="5940152" y="44624"/>
            <a:ext cx="3024336" cy="2953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292080" y="6198127"/>
            <a:ext cx="2497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Центр грамоты</a:t>
            </a:r>
            <a:endParaRPr lang="ru-RU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36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ДЕТСКИЙ САД\DSC_019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6" t="9402" r="45947" b="14561"/>
          <a:stretch/>
        </p:blipFill>
        <p:spPr bwMode="auto">
          <a:xfrm>
            <a:off x="6814640" y="8595"/>
            <a:ext cx="2304256" cy="36763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E:\ДЕТСКИЙ САД\DSC_037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2" r="39590"/>
          <a:stretch/>
        </p:blipFill>
        <p:spPr bwMode="auto">
          <a:xfrm>
            <a:off x="107504" y="260646"/>
            <a:ext cx="2539994" cy="278109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E:\ДЕТСКИЙ САД\DSC_019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6" t="22203" r="34636"/>
          <a:stretch/>
        </p:blipFill>
        <p:spPr bwMode="auto">
          <a:xfrm>
            <a:off x="6776862" y="3741279"/>
            <a:ext cx="2320280" cy="29096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E:\ДЕТСКИЙ САД\DSC_019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3" r="38272"/>
          <a:stretch/>
        </p:blipFill>
        <p:spPr bwMode="auto">
          <a:xfrm>
            <a:off x="2839160" y="67478"/>
            <a:ext cx="1352863" cy="3347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E:\ДЕТСКИЙ САД\DSC_036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4" t="7836" r="35089" b="5672"/>
          <a:stretch/>
        </p:blipFill>
        <p:spPr bwMode="auto">
          <a:xfrm>
            <a:off x="4428809" y="279195"/>
            <a:ext cx="2160240" cy="28169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E:\ДЕТСКИЙ САД\DSC_0364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" r="14414"/>
          <a:stretch/>
        </p:blipFill>
        <p:spPr bwMode="auto">
          <a:xfrm>
            <a:off x="0" y="4073686"/>
            <a:ext cx="3153398" cy="22448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131402" y="4631886"/>
            <a:ext cx="3810792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Совместная организованная</a:t>
            </a:r>
          </a:p>
          <a:p>
            <a:pPr algn="ctr"/>
            <a:r>
              <a:rPr lang="ru-RU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о</a:t>
            </a:r>
            <a:r>
              <a:rPr lang="ru-RU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бразовательная деятельность</a:t>
            </a:r>
            <a:endParaRPr lang="ru-RU" sz="3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504" y="3041737"/>
            <a:ext cx="3414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Monotype Corsiva" pitchFamily="66" charset="0"/>
              </a:rPr>
              <a:t>Музыкальное развитие</a:t>
            </a:r>
            <a:endParaRPr lang="ru-RU" sz="36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61220" y="3212976"/>
            <a:ext cx="36809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Эх, топни нога,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Топни </a:t>
            </a:r>
            <a:r>
              <a:rPr lang="ru-RU" b="1" dirty="0" err="1" smtClean="0">
                <a:solidFill>
                  <a:srgbClr val="0070C0"/>
                </a:solidFill>
              </a:rPr>
              <a:t>правенькая</a:t>
            </a:r>
            <a:r>
              <a:rPr lang="ru-RU" b="1" dirty="0" smtClean="0">
                <a:solidFill>
                  <a:srgbClr val="0070C0"/>
                </a:solidFill>
              </a:rPr>
              <a:t>, 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Всё равно ребята любят, 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Хоть я маленькая!</a:t>
            </a:r>
          </a:p>
          <a:p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95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E:\ДЕТСКИЙ САД\DSC_017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1" t="15470" r="13421"/>
          <a:stretch/>
        </p:blipFill>
        <p:spPr bwMode="auto">
          <a:xfrm>
            <a:off x="6039206" y="4458310"/>
            <a:ext cx="3070998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E:\ДЕТСКИЙ САД\DSC_017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742" r="49004"/>
          <a:stretch/>
        </p:blipFill>
        <p:spPr bwMode="auto">
          <a:xfrm>
            <a:off x="109694" y="4723560"/>
            <a:ext cx="2229190" cy="19669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E:\ДЕТСКИЙ САД\DSC_018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2" r="33625"/>
          <a:stretch/>
        </p:blipFill>
        <p:spPr bwMode="auto">
          <a:xfrm>
            <a:off x="5537187" y="-99392"/>
            <a:ext cx="3265149" cy="25922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E:\ДЕТСКИЙ САД\DSC_017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6" r="31941"/>
          <a:stretch/>
        </p:blipFill>
        <p:spPr bwMode="auto">
          <a:xfrm>
            <a:off x="3059832" y="105902"/>
            <a:ext cx="1807534" cy="3239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E:\ДЕТСКИЙ САД\DSC_0178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" t="6458" r="36191"/>
          <a:stretch/>
        </p:blipFill>
        <p:spPr bwMode="auto">
          <a:xfrm>
            <a:off x="3059832" y="4326918"/>
            <a:ext cx="2700033" cy="2495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E:\ДЕТСКИЙ САД\DSC_0368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7" t="18777" r="40312" b="1603"/>
          <a:stretch/>
        </p:blipFill>
        <p:spPr bwMode="auto">
          <a:xfrm>
            <a:off x="53852" y="-1"/>
            <a:ext cx="2141883" cy="32301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3559157"/>
            <a:ext cx="449999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центр музыки и театра</a:t>
            </a:r>
            <a:endParaRPr lang="ru-RU" sz="28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83968" y="2136338"/>
            <a:ext cx="475088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4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Мы актёры и танцоры, сценаристы, режиссёры. </a:t>
            </a:r>
          </a:p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 танцуем и споём, 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 на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спектакль вас позовём!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24898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ДЕТСКИЙ САД\DSC_027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7" t="11938" r="36738" b="12258"/>
          <a:stretch/>
        </p:blipFill>
        <p:spPr bwMode="auto">
          <a:xfrm>
            <a:off x="7030765" y="79876"/>
            <a:ext cx="2035251" cy="26468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E:\ДЕТСКИЙ САД\DSC_0270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7" t="38775" r="46072" b="6262"/>
          <a:stretch/>
        </p:blipFill>
        <p:spPr bwMode="auto">
          <a:xfrm>
            <a:off x="2533480" y="3859245"/>
            <a:ext cx="2191766" cy="26849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E:\ДЕТСКИЙ САД\DSC_0272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4" t="32127" r="29738"/>
          <a:stretch/>
        </p:blipFill>
        <p:spPr bwMode="auto">
          <a:xfrm>
            <a:off x="2483768" y="-28938"/>
            <a:ext cx="2029022" cy="2715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E:\ДЕТСКИЙ САД\DSC_0275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0" t="36482" r="29997" b="11938"/>
          <a:stretch/>
        </p:blipFill>
        <p:spPr bwMode="auto">
          <a:xfrm>
            <a:off x="5786622" y="5249884"/>
            <a:ext cx="2611315" cy="15686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E:\ДЕТСКИЙ САД\DSC_0280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3" r="10551" b="27202"/>
          <a:stretch/>
        </p:blipFill>
        <p:spPr bwMode="auto">
          <a:xfrm>
            <a:off x="5508104" y="2700572"/>
            <a:ext cx="3528392" cy="2297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E:\ДЕТСКИЙ САД\DSC_0287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9" t="7994" r="36037"/>
          <a:stretch/>
        </p:blipFill>
        <p:spPr bwMode="auto">
          <a:xfrm>
            <a:off x="141686" y="17383"/>
            <a:ext cx="2123292" cy="27093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E:\ДЕТСКИЙ САД\DSC_0289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2" t="15587" r="34152" b="12002"/>
          <a:stretch/>
        </p:blipFill>
        <p:spPr bwMode="auto">
          <a:xfrm>
            <a:off x="4578495" y="-71076"/>
            <a:ext cx="2291265" cy="27381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818" name="Picture 2" descr="E:\ДЕТСКИЙ САД\DSC_0278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2" r="23893" b="9914"/>
          <a:stretch/>
        </p:blipFill>
        <p:spPr bwMode="auto">
          <a:xfrm>
            <a:off x="141686" y="3932881"/>
            <a:ext cx="2160240" cy="26340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77427" y="2420888"/>
            <a:ext cx="3812710" cy="169277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Мы – талантливые дети </a:t>
            </a: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умеем всё на свете.</a:t>
            </a: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 начнём мы рисовать, </a:t>
            </a: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Пикассо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будет отдыхать! 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3103" y="6313393"/>
            <a:ext cx="5551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7030A0"/>
                </a:solidFill>
              </a:rPr>
              <a:t>Изобразительная деятельность </a:t>
            </a:r>
            <a:endParaRPr lang="ru-RU" sz="2400" b="1" i="1" dirty="0">
              <a:solidFill>
                <a:srgbClr val="7030A0"/>
              </a:solidFill>
            </a:endParaRPr>
          </a:p>
        </p:txBody>
      </p:sp>
      <p:pic>
        <p:nvPicPr>
          <p:cNvPr id="14" name="Insturmentalnaya_muzyka_3_-_Veselaya_fonovaya_muzyka_(iPleer.fm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61216" y="61654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4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E:\ДЕТСКИЙ САД\DSC_0206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12"/>
          <a:stretch/>
        </p:blipFill>
        <p:spPr bwMode="auto">
          <a:xfrm>
            <a:off x="4137427" y="163057"/>
            <a:ext cx="4045313" cy="3005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E:\ДЕТСКИЙ САД\DSC_020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4"/>
          <a:stretch/>
        </p:blipFill>
        <p:spPr bwMode="auto">
          <a:xfrm>
            <a:off x="179512" y="163057"/>
            <a:ext cx="3456384" cy="3033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E:\ДЕТСКИЙ САД\DSC_020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5" r="27793" b="6203"/>
          <a:stretch/>
        </p:blipFill>
        <p:spPr bwMode="auto">
          <a:xfrm>
            <a:off x="4788024" y="3850826"/>
            <a:ext cx="2952328" cy="2924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1" y="3850826"/>
            <a:ext cx="4536503" cy="3005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84168" y="3196289"/>
            <a:ext cx="29811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Центр </a:t>
            </a:r>
          </a:p>
          <a:p>
            <a:r>
              <a:rPr lang="ru-RU" sz="2400" b="1" i="1" dirty="0" smtClean="0">
                <a:solidFill>
                  <a:srgbClr val="C00000"/>
                </a:solidFill>
              </a:rPr>
              <a:t>конструирования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374" y="3052451"/>
            <a:ext cx="64179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</a:rPr>
              <a:t>Мы строим, строим теремок, </a:t>
            </a:r>
          </a:p>
          <a:p>
            <a:r>
              <a:rPr lang="ru-RU" sz="2800" b="1" i="1" dirty="0" smtClean="0">
                <a:solidFill>
                  <a:srgbClr val="7030A0"/>
                </a:solidFill>
              </a:rPr>
              <a:t>Он не низок, не высок</a:t>
            </a:r>
            <a:r>
              <a:rPr lang="ru-RU" sz="2800" dirty="0" smtClean="0">
                <a:solidFill>
                  <a:srgbClr val="7030A0"/>
                </a:solidFill>
              </a:rPr>
              <a:t>!</a:t>
            </a:r>
            <a:endParaRPr lang="ru-RU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42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ДЕТСКИЙ САД\DSC_021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7" r="27681"/>
          <a:stretch/>
        </p:blipFill>
        <p:spPr bwMode="auto">
          <a:xfrm>
            <a:off x="107504" y="3573016"/>
            <a:ext cx="2991221" cy="3322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E:\ДЕТСКИЙ САД\DSC_021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4" t="8806" r="39201"/>
          <a:stretch/>
        </p:blipFill>
        <p:spPr bwMode="auto">
          <a:xfrm>
            <a:off x="6716992" y="3717032"/>
            <a:ext cx="1936204" cy="2986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E:\ДЕТСКИЙ САД\DSC_021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t="5946" r="23885"/>
          <a:stretch/>
        </p:blipFill>
        <p:spPr bwMode="auto">
          <a:xfrm>
            <a:off x="3222056" y="3645024"/>
            <a:ext cx="3168352" cy="30908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E:\ДЕТСКИЙ САД\DSC_029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9" t="11125" r="16526"/>
          <a:stretch/>
        </p:blipFill>
        <p:spPr bwMode="auto">
          <a:xfrm>
            <a:off x="179512" y="764704"/>
            <a:ext cx="2466308" cy="2761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764704"/>
            <a:ext cx="2722152" cy="27256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4" y="19472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</a:rPr>
              <a:t>Центр сюжетно-ролевой игры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5483717" y="1412776"/>
            <a:ext cx="348492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70C0"/>
                </a:solidFill>
              </a:rPr>
              <a:t>Дружно мы в семью играли,</a:t>
            </a:r>
          </a:p>
          <a:p>
            <a:r>
              <a:rPr lang="ru-RU" b="1" i="1" dirty="0" smtClean="0">
                <a:solidFill>
                  <a:srgbClr val="0070C0"/>
                </a:solidFill>
              </a:rPr>
              <a:t>Чай  всем утром наливали.</a:t>
            </a:r>
          </a:p>
          <a:p>
            <a:r>
              <a:rPr lang="ru-RU" b="1" i="1" dirty="0" smtClean="0">
                <a:solidFill>
                  <a:srgbClr val="0070C0"/>
                </a:solidFill>
              </a:rPr>
              <a:t> Потом на работу уехали, </a:t>
            </a:r>
          </a:p>
          <a:p>
            <a:r>
              <a:rPr lang="ru-RU" b="1" i="1" dirty="0">
                <a:solidFill>
                  <a:srgbClr val="0070C0"/>
                </a:solidFill>
              </a:rPr>
              <a:t>А</a:t>
            </a:r>
            <a:r>
              <a:rPr lang="ru-RU" b="1" i="1" dirty="0" smtClean="0">
                <a:solidFill>
                  <a:srgbClr val="0070C0"/>
                </a:solidFill>
              </a:rPr>
              <a:t> к вечеру на ужин заехали!</a:t>
            </a:r>
          </a:p>
          <a:p>
            <a:endParaRPr lang="ru-RU" b="1" i="1" dirty="0">
              <a:solidFill>
                <a:srgbClr val="0070C0"/>
              </a:solidFill>
            </a:endParaRPr>
          </a:p>
          <a:p>
            <a:pPr algn="ctr"/>
            <a:r>
              <a:rPr lang="ru-RU" b="1" i="1" dirty="0" smtClean="0">
                <a:solidFill>
                  <a:srgbClr val="0070C0"/>
                </a:solidFill>
              </a:rPr>
              <a:t>ЗАСЛУЖИЛИ!</a:t>
            </a:r>
          </a:p>
          <a:p>
            <a:endParaRPr lang="ru-RU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56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E:\ДЕТСКИЙ САД\DSC_03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4" t="41026" r="32352"/>
          <a:stretch/>
        </p:blipFill>
        <p:spPr bwMode="auto">
          <a:xfrm>
            <a:off x="6153752" y="107168"/>
            <a:ext cx="2810736" cy="2673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E:\ДЕТСКИЙ САД\DSC_030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2" t="4611" r="34415"/>
          <a:stretch/>
        </p:blipFill>
        <p:spPr bwMode="auto">
          <a:xfrm>
            <a:off x="2668229" y="139993"/>
            <a:ext cx="3487947" cy="3502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E:\ДЕТСКИЙ САД\DSC_030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7" t="5154" r="22637" b="10282"/>
          <a:stretch/>
        </p:blipFill>
        <p:spPr bwMode="auto">
          <a:xfrm>
            <a:off x="10829" y="80074"/>
            <a:ext cx="2657400" cy="3502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4" name="Picture 2" descr="E:\ДЕТСКИЙ САД\DSC_029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05"/>
          <a:stretch/>
        </p:blipFill>
        <p:spPr bwMode="auto">
          <a:xfrm>
            <a:off x="2698479" y="4370832"/>
            <a:ext cx="5068027" cy="2487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51906" y="2780928"/>
            <a:ext cx="29408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0070C0"/>
                </a:solidFill>
              </a:rPr>
              <a:t>ФИЗИЧЕСКОЕ РАЗВИТИЕ </a:t>
            </a:r>
            <a:endParaRPr lang="ru-RU" sz="2800" b="1" i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3642513"/>
            <a:ext cx="66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</a:rPr>
              <a:t>Массажные дорожки – наши друзья.</a:t>
            </a:r>
          </a:p>
          <a:p>
            <a:r>
              <a:rPr lang="ru-RU" sz="2400" b="1" i="1" dirty="0" smtClean="0">
                <a:solidFill>
                  <a:schemeClr val="bg1"/>
                </a:solidFill>
              </a:rPr>
              <a:t>Болеть мы не будем с тобой никогда!</a:t>
            </a:r>
          </a:p>
        </p:txBody>
      </p:sp>
    </p:spTree>
    <p:extLst>
      <p:ext uri="{BB962C8B-B14F-4D97-AF65-F5344CB8AC3E}">
        <p14:creationId xmlns:p14="http://schemas.microsoft.com/office/powerpoint/2010/main" val="242823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9_HoZ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300</TotalTime>
  <Words>206</Words>
  <Application>Microsoft Office PowerPoint</Application>
  <PresentationFormat>Экран (4:3)</PresentationFormat>
  <Paragraphs>50</Paragraphs>
  <Slides>16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19_HoZ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Здравствуй, здравствуй, детский сад</dc:title>
  <dc:creator>Пользователь</dc:creator>
  <cp:lastModifiedBy>Пользователь</cp:lastModifiedBy>
  <cp:revision>32</cp:revision>
  <dcterms:created xsi:type="dcterms:W3CDTF">2017-09-20T15:49:07Z</dcterms:created>
  <dcterms:modified xsi:type="dcterms:W3CDTF">2017-09-21T11:34:25Z</dcterms:modified>
</cp:coreProperties>
</file>