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1" r:id="rId2"/>
    <p:sldId id="258" r:id="rId3"/>
    <p:sldId id="259" r:id="rId4"/>
    <p:sldId id="260" r:id="rId5"/>
    <p:sldId id="27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7" r:id="rId19"/>
    <p:sldId id="270" r:id="rId20"/>
    <p:sldId id="275" r:id="rId21"/>
    <p:sldId id="278" r:id="rId22"/>
    <p:sldId id="280" r:id="rId23"/>
    <p:sldId id="276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92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-428652"/>
            <a:ext cx="8229600" cy="2000264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Arial Black" pitchFamily="34" charset="0"/>
              </a:rPr>
              <a:t>Проектная деятельность дошкольников по познавательно-исследовательскому развитию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44" y="5357826"/>
            <a:ext cx="8715436" cy="1500174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Выполнили педагоги: Николаенко Н.К.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			Дружинина С.В.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МАДОУ ЦРР «Детский сад №11 г. Добрянка».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IMG_628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4480" y="2143116"/>
            <a:ext cx="5643602" cy="328614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100" dirty="0" smtClean="0"/>
              <a:t>«Кабачок»</a:t>
            </a:r>
            <a:endParaRPr lang="ru-RU" sz="4100" dirty="0"/>
          </a:p>
        </p:txBody>
      </p:sp>
      <p:pic>
        <p:nvPicPr>
          <p:cNvPr id="5" name="Рисунок 4" descr="IMG_642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852" b="1852"/>
          <a:stretch>
            <a:fillRect/>
          </a:stretch>
        </p:blipFill>
        <p:spPr>
          <a:xfrm>
            <a:off x="500034" y="1831974"/>
            <a:ext cx="6815166" cy="481173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Вот такие семена кабачков!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100" dirty="0" smtClean="0"/>
              <a:t>«Кабачок»</a:t>
            </a:r>
            <a:endParaRPr lang="ru-RU" sz="4100" dirty="0"/>
          </a:p>
        </p:txBody>
      </p:sp>
      <p:pic>
        <p:nvPicPr>
          <p:cNvPr id="5" name="Рисунок 4" descr="IMG_644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852" b="1852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sz="2800" dirty="0" smtClean="0"/>
              <a:t>Наш урожай, мы сами вырастили такие кабачки!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IMG_6457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852" b="1852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100" dirty="0" smtClean="0"/>
              <a:t>«Цветочная поляна»</a:t>
            </a:r>
            <a:endParaRPr lang="ru-RU" sz="4100" dirty="0"/>
          </a:p>
        </p:txBody>
      </p:sp>
      <p:pic>
        <p:nvPicPr>
          <p:cNvPr id="5" name="Рисунок 4" descr="IMG_649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852" b="1852"/>
          <a:stretch>
            <a:fillRect/>
          </a:stretch>
        </p:blipFill>
        <p:spPr>
          <a:xfrm>
            <a:off x="4429124" y="2500306"/>
            <a:ext cx="4572032" cy="400052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2844" y="1166787"/>
            <a:ext cx="4214842" cy="530352"/>
          </a:xfrm>
        </p:spPr>
        <p:txBody>
          <a:bodyPr>
            <a:noAutofit/>
          </a:bodyPr>
          <a:lstStyle/>
          <a:p>
            <a:pPr algn="just"/>
            <a:r>
              <a:rPr lang="ru-RU" sz="2800" dirty="0" smtClean="0"/>
              <a:t>В течение лета дети ухаживали за нашими цветочными клумбами: помогали поливать, пропалывать.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100" dirty="0" smtClean="0"/>
              <a:t>Реализация проекта « Почемучки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282" y="1166786"/>
            <a:ext cx="3214710" cy="5548361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/>
              <a:t> </a:t>
            </a:r>
            <a:r>
              <a:rPr lang="ru-RU" sz="2600" dirty="0" smtClean="0"/>
              <a:t>Для реализации проекта родители сделали нам:</a:t>
            </a:r>
          </a:p>
          <a:p>
            <a:pPr algn="l"/>
            <a:r>
              <a:rPr lang="ru-RU" sz="2600" dirty="0" smtClean="0"/>
              <a:t>Флюгер-для наблюдения за ветром;</a:t>
            </a:r>
          </a:p>
          <a:p>
            <a:pPr algn="l"/>
            <a:r>
              <a:rPr lang="ru-RU" sz="2600" dirty="0" smtClean="0"/>
              <a:t>Часы- для ориентировки во времени ( утро, день);</a:t>
            </a:r>
          </a:p>
          <a:p>
            <a:pPr algn="l"/>
            <a:r>
              <a:rPr lang="ru-RU" sz="2600" dirty="0" smtClean="0"/>
              <a:t>Планшет: для наблюдения за погодой.</a:t>
            </a:r>
            <a:endParaRPr lang="ru-RU" sz="2600" dirty="0"/>
          </a:p>
        </p:txBody>
      </p:sp>
      <p:pic>
        <p:nvPicPr>
          <p:cNvPr id="3074" name="Picture 2" descr="https://pp.vk.me/c836228/v836228380/ad7c/6NXNpiaaFZk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852" b="1852"/>
          <a:stretch>
            <a:fillRect/>
          </a:stretch>
        </p:blipFill>
        <p:spPr bwMode="auto">
          <a:xfrm>
            <a:off x="3428992" y="1831974"/>
            <a:ext cx="5572164" cy="48117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100" dirty="0" smtClean="0"/>
              <a:t>Работа с алгоритмами</a:t>
            </a:r>
            <a:endParaRPr lang="ru-RU" sz="41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2844" y="1166786"/>
            <a:ext cx="4143404" cy="5191171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ru-RU" sz="11200" dirty="0" smtClean="0"/>
              <a:t>В течение всего лета мы с ребятами вели наблюдения за ростом посаженных овощей на нашем огороде. </a:t>
            </a:r>
          </a:p>
          <a:p>
            <a:pPr algn="just"/>
            <a:r>
              <a:rPr lang="ru-RU" sz="11200" dirty="0" smtClean="0"/>
              <a:t>Помогал  нам в этом </a:t>
            </a:r>
            <a:r>
              <a:rPr lang="ru-RU" sz="11200" dirty="0" err="1" smtClean="0"/>
              <a:t>лэпбук</a:t>
            </a:r>
            <a:r>
              <a:rPr lang="ru-RU" sz="11200" dirty="0" smtClean="0"/>
              <a:t>: « Экологический калейдоскоп». Дети  учились использовать  специальные схемы, алгоритмы.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9700" name="Picture 4" descr="https://pp.vk.me/c836228/v836228380/ad2c/EEDV6JGKXlE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852" b="1852"/>
          <a:stretch>
            <a:fillRect/>
          </a:stretch>
        </p:blipFill>
        <p:spPr bwMode="auto">
          <a:xfrm>
            <a:off x="4429124" y="1831974"/>
            <a:ext cx="4714876" cy="44545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100" dirty="0" smtClean="0"/>
              <a:t>Ориентировка во времени</a:t>
            </a:r>
            <a:endParaRPr lang="ru-RU" sz="41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2844" y="1166786"/>
            <a:ext cx="3143272" cy="5476923"/>
          </a:xfrm>
        </p:spPr>
        <p:txBody>
          <a:bodyPr>
            <a:noAutofit/>
          </a:bodyPr>
          <a:lstStyle/>
          <a:p>
            <a:pPr algn="just"/>
            <a:r>
              <a:rPr lang="ru-RU" sz="2800" dirty="0" smtClean="0"/>
              <a:t>Первоначальное представление  о времени:</a:t>
            </a:r>
            <a:endParaRPr lang="ru-RU" sz="2800" dirty="0"/>
          </a:p>
        </p:txBody>
      </p:sp>
      <p:pic>
        <p:nvPicPr>
          <p:cNvPr id="30722" name="Picture 2" descr="https://pp.vk.me/c836228/v836228380/ad54/pmubqflMj6k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852" b="1852"/>
          <a:stretch>
            <a:fillRect/>
          </a:stretch>
        </p:blipFill>
        <p:spPr bwMode="auto">
          <a:xfrm>
            <a:off x="3357554" y="1831974"/>
            <a:ext cx="5786446" cy="48117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1104888"/>
          </a:xfrm>
        </p:spPr>
        <p:txBody>
          <a:bodyPr>
            <a:noAutofit/>
          </a:bodyPr>
          <a:lstStyle/>
          <a:p>
            <a:r>
              <a:rPr lang="ru-RU" sz="4100" dirty="0" smtClean="0"/>
              <a:t>Физкультурно- оздоровительная работа</a:t>
            </a:r>
            <a:endParaRPr lang="ru-RU" sz="41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2844" y="1785926"/>
            <a:ext cx="3429024" cy="4929221"/>
          </a:xfrm>
        </p:spPr>
        <p:txBody>
          <a:bodyPr/>
          <a:lstStyle/>
          <a:p>
            <a:pPr algn="just"/>
            <a:r>
              <a:rPr lang="ru-RU" sz="2800" dirty="0" smtClean="0"/>
              <a:t>Так же мы  не забывали о Здоровьесбережение детей на прогулке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1746" name="Picture 2" descr="https://pp.vk.me/c836228/v836228380/ad5e/dj1OwBgFz_c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852" b="1852"/>
          <a:stretch>
            <a:fillRect/>
          </a:stretch>
        </p:blipFill>
        <p:spPr bwMode="auto">
          <a:xfrm>
            <a:off x="3786182" y="1831974"/>
            <a:ext cx="5357818" cy="48831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p.vk.me/c836228/v836228380/ad72/qEqgJdwe8vY.jpg"/>
          <p:cNvPicPr>
            <a:picLocks noChangeAspect="1" noChangeArrowheads="1"/>
          </p:cNvPicPr>
          <p:nvPr/>
        </p:nvPicPr>
        <p:blipFill>
          <a:blip r:embed="rId2" cstate="print"/>
          <a:srcRect t="1852" b="1852"/>
          <a:stretch>
            <a:fillRect/>
          </a:stretch>
        </p:blipFill>
        <p:spPr bwMode="auto">
          <a:xfrm>
            <a:off x="714348" y="857232"/>
            <a:ext cx="7145974" cy="5160981"/>
          </a:xfrm>
          <a:prstGeom prst="rect">
            <a:avLst/>
          </a:prstGeom>
          <a:noFill/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100" dirty="0" smtClean="0"/>
              <a:t>Опыт с водой.</a:t>
            </a:r>
            <a:endParaRPr lang="ru-RU" sz="4100" dirty="0"/>
          </a:p>
        </p:txBody>
      </p:sp>
      <p:pic>
        <p:nvPicPr>
          <p:cNvPr id="5" name="Рисунок 4" descr="IMG_6528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852" b="1852"/>
          <a:stretch>
            <a:fillRect/>
          </a:stretch>
        </p:blipFill>
        <p:spPr>
          <a:xfrm>
            <a:off x="3786182" y="1785926"/>
            <a:ext cx="5143536" cy="464347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282" y="1124744"/>
            <a:ext cx="3429024" cy="5518966"/>
          </a:xfrm>
        </p:spPr>
        <p:txBody>
          <a:bodyPr>
            <a:noAutofit/>
          </a:bodyPr>
          <a:lstStyle/>
          <a:p>
            <a:pPr algn="just"/>
            <a:r>
              <a:rPr lang="ru-RU" sz="2800" dirty="0" smtClean="0"/>
              <a:t> Так же  мы с детьми проводили опыты с водой, песком, бумагой, воздухом. Определяли их свойства.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166376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 algn="just">
              <a:buNone/>
            </a:pPr>
            <a:r>
              <a:rPr lang="ru-RU" dirty="0" smtClean="0"/>
              <a:t>1.Формировать у детей представлений о </a:t>
            </a:r>
            <a:r>
              <a:rPr lang="ru-RU" dirty="0" err="1" smtClean="0"/>
              <a:t>взаимосвзях</a:t>
            </a:r>
            <a:r>
              <a:rPr lang="ru-RU" dirty="0" smtClean="0"/>
              <a:t> и взаимодействиях живых организмов со средой обитания, бережного отношения к природным объектам.</a:t>
            </a:r>
          </a:p>
          <a:p>
            <a:pPr algn="just">
              <a:buNone/>
            </a:pPr>
            <a:r>
              <a:rPr lang="ru-RU" dirty="0" smtClean="0"/>
              <a:t>2.Стимулировать, инициировать и поощрять детское любопытство.</a:t>
            </a:r>
          </a:p>
          <a:p>
            <a:pPr algn="just">
              <a:buNone/>
            </a:pPr>
            <a:r>
              <a:rPr lang="ru-RU" dirty="0" smtClean="0"/>
              <a:t>3.Научить пользоваться алгоритмами и фиксационными картами. </a:t>
            </a:r>
          </a:p>
          <a:p>
            <a:pPr algn="just">
              <a:buNone/>
            </a:pPr>
            <a:r>
              <a:rPr lang="ru-RU" dirty="0" smtClean="0"/>
              <a:t>4.Развивать  исследовательские умения.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100" dirty="0" smtClean="0"/>
              <a:t>Опыт с водой</a:t>
            </a:r>
            <a:endParaRPr lang="ru-RU" sz="41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282" y="1166786"/>
            <a:ext cx="2928958" cy="5334047"/>
          </a:xfrm>
        </p:spPr>
        <p:txBody>
          <a:bodyPr>
            <a:noAutofit/>
          </a:bodyPr>
          <a:lstStyle/>
          <a:p>
            <a:pPr algn="just"/>
            <a:r>
              <a:rPr lang="ru-RU" sz="2800" dirty="0" smtClean="0"/>
              <a:t>Замораживание воды с добавлением краски, сухих листьев, материала</a:t>
            </a:r>
            <a:endParaRPr lang="ru-RU" sz="2800" dirty="0"/>
          </a:p>
        </p:txBody>
      </p:sp>
      <p:pic>
        <p:nvPicPr>
          <p:cNvPr id="33794" name="Picture 2" descr="https://cs7066.vk.me/c637725/v637725473/3bc77/cgpAKbEgOq4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3655" r="3655"/>
          <a:stretch>
            <a:fillRect/>
          </a:stretch>
        </p:blipFill>
        <p:spPr bwMode="auto">
          <a:xfrm>
            <a:off x="3214678" y="2000240"/>
            <a:ext cx="5357850" cy="48577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8596" y="357166"/>
            <a:ext cx="371477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Так же нами был реализован проект: «Зимующие птицы». В ходе  его реализации дети  узнали много интересного про птиц . Теперь они с удовольствием подкармливают их,  знают  и узнают птиц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6" name="Picture 2" descr="https://im3-tub-ru.yandex.net/i?id=27690b16c35e5287d01516c956f5e26e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1785926"/>
            <a:ext cx="4786313" cy="47149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Игра- эксперимент: «Почему птицы могут летать».</a:t>
            </a:r>
            <a:endParaRPr lang="ru-RU" dirty="0"/>
          </a:p>
        </p:txBody>
      </p:sp>
      <p:pic>
        <p:nvPicPr>
          <p:cNvPr id="4" name="Рисунок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1785926"/>
            <a:ext cx="8001056" cy="4786346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5720" y="857232"/>
            <a:ext cx="8202642" cy="5715040"/>
          </a:xfrm>
        </p:spPr>
        <p:txBody>
          <a:bodyPr>
            <a:noAutofit/>
          </a:bodyPr>
          <a:lstStyle/>
          <a:p>
            <a:r>
              <a:rPr lang="ru-RU" sz="4100" dirty="0" smtClean="0">
                <a:latin typeface="+mj-lt"/>
              </a:rPr>
              <a:t>За время работы над проектами дети научились:</a:t>
            </a:r>
          </a:p>
          <a:p>
            <a:pPr algn="just"/>
            <a:r>
              <a:rPr lang="ru-RU" sz="2800" dirty="0" smtClean="0"/>
              <a:t>1.Научились вести наблюдения за объектами живой и неживой природы;</a:t>
            </a:r>
          </a:p>
          <a:p>
            <a:pPr algn="just"/>
            <a:r>
              <a:rPr lang="ru-RU" sz="2800" dirty="0" smtClean="0"/>
              <a:t>2. Узнали много нового  и интересного о природе;</a:t>
            </a:r>
          </a:p>
          <a:p>
            <a:pPr algn="just"/>
            <a:r>
              <a:rPr lang="ru-RU" sz="2800" dirty="0" smtClean="0"/>
              <a:t>3. Проводить простейшие исследования с объектами природы;</a:t>
            </a:r>
          </a:p>
          <a:p>
            <a:pPr algn="just"/>
            <a:r>
              <a:rPr lang="ru-RU" sz="2800" dirty="0" smtClean="0"/>
              <a:t>4. Стали бережливее относиться к объектам природы.</a:t>
            </a:r>
            <a:endParaRPr lang="ru-RU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1. Подготовительный.</a:t>
            </a:r>
          </a:p>
          <a:p>
            <a:pPr>
              <a:buNone/>
            </a:pPr>
            <a:r>
              <a:rPr lang="ru-RU" dirty="0" smtClean="0"/>
              <a:t>2.Основной: в него входит реализация нескольких небольших проектов ( «Лук-лучок»,« Кабачок» , «Почемучки», «Цветочная поляна», «Зимующие птицы», « Бумага и ее свойства»). А так же Опытно-эксперементальная деятельность с водой, песком, воздухом, бумагой.</a:t>
            </a:r>
          </a:p>
          <a:p>
            <a:pPr>
              <a:buNone/>
            </a:pPr>
            <a:r>
              <a:rPr lang="ru-RU" dirty="0" smtClean="0"/>
              <a:t>3. Заключительный.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100" dirty="0" smtClean="0"/>
              <a:t>«Лук-лучок»</a:t>
            </a:r>
            <a:endParaRPr lang="ru-RU" sz="4100" dirty="0"/>
          </a:p>
        </p:txBody>
      </p:sp>
      <p:pic>
        <p:nvPicPr>
          <p:cNvPr id="5" name="Рисунок 4" descr="IMG_6285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852" b="1852"/>
          <a:stretch>
            <a:fillRect/>
          </a:stretch>
        </p:blipFill>
        <p:spPr>
          <a:xfrm>
            <a:off x="1357290" y="2071678"/>
            <a:ext cx="6429387" cy="464344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3042" y="1357298"/>
            <a:ext cx="5486400" cy="53035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Вот какой у нас лук!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09600"/>
            <a:ext cx="8258204" cy="1390640"/>
          </a:xfrm>
        </p:spPr>
        <p:txBody>
          <a:bodyPr/>
          <a:lstStyle/>
          <a:p>
            <a:pPr algn="just"/>
            <a:r>
              <a:rPr lang="ru-RU" dirty="0" smtClean="0"/>
              <a:t>	Формы реализации 		проекта.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20" y="2071678"/>
            <a:ext cx="8401080" cy="1945820"/>
          </a:xfrm>
        </p:spPr>
        <p:txBody>
          <a:bodyPr>
            <a:noAutofit/>
          </a:bodyPr>
          <a:lstStyle/>
          <a:p>
            <a:pPr algn="just"/>
            <a:r>
              <a:rPr lang="ru-RU" sz="2800" dirty="0" smtClean="0"/>
              <a:t>Эксперименты, опыты, решение проблемных ситуаций.</a:t>
            </a:r>
          </a:p>
          <a:p>
            <a:pPr algn="just"/>
            <a:r>
              <a:rPr lang="ru-RU" sz="2800" dirty="0" smtClean="0"/>
              <a:t>Наблюдения за живой и неживой природой.</a:t>
            </a:r>
          </a:p>
          <a:p>
            <a:pPr algn="just"/>
            <a:r>
              <a:rPr lang="ru-RU" sz="2800" dirty="0" smtClean="0"/>
              <a:t>Продуктивная деятельность.</a:t>
            </a:r>
          </a:p>
          <a:p>
            <a:pPr algn="just"/>
            <a:r>
              <a:rPr lang="ru-RU" sz="2800" dirty="0" smtClean="0"/>
              <a:t>Ролевые, дидактические, подвижные, настольные, экологические игры.</a:t>
            </a:r>
          </a:p>
          <a:p>
            <a:pPr algn="just"/>
            <a:r>
              <a:rPr lang="ru-RU" sz="2800" dirty="0" smtClean="0"/>
              <a:t>Чтение художественной литературы.</a:t>
            </a:r>
          </a:p>
          <a:p>
            <a:r>
              <a:rPr lang="ru-RU" sz="2800" dirty="0" smtClean="0"/>
              <a:t>Беседы о правилах поведения в природе.</a:t>
            </a:r>
            <a:endParaRPr lang="ru-RU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100" dirty="0" smtClean="0"/>
              <a:t>«Лук-лучок»</a:t>
            </a:r>
            <a:endParaRPr lang="ru-RU" sz="4100" dirty="0"/>
          </a:p>
        </p:txBody>
      </p:sp>
      <p:pic>
        <p:nvPicPr>
          <p:cNvPr id="5" name="Рисунок 4" descr="IMG_629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852" b="1852"/>
          <a:stretch>
            <a:fillRect/>
          </a:stretch>
        </p:blipFill>
        <p:spPr>
          <a:xfrm>
            <a:off x="1571604" y="2214554"/>
            <a:ext cx="6079885" cy="439102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282" y="1166787"/>
            <a:ext cx="8501122" cy="530352"/>
          </a:xfrm>
        </p:spPr>
        <p:txBody>
          <a:bodyPr>
            <a:noAutofit/>
          </a:bodyPr>
          <a:lstStyle/>
          <a:p>
            <a:r>
              <a:rPr lang="ru-RU" sz="2800" dirty="0" smtClean="0"/>
              <a:t>Наблюдение: Что произойдёт, если пророщенный лук поставить в тень.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100" dirty="0" smtClean="0"/>
              <a:t>«Лук-лучок»</a:t>
            </a:r>
            <a:endParaRPr lang="ru-RU" sz="4100" dirty="0"/>
          </a:p>
        </p:txBody>
      </p:sp>
      <p:pic>
        <p:nvPicPr>
          <p:cNvPr id="5" name="Рисунок 4" descr="IMG_6296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852" b="1852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Ёщё мы и лепили наш лук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100" dirty="0" smtClean="0"/>
              <a:t>«Кабачок»</a:t>
            </a:r>
            <a:endParaRPr lang="ru-RU" sz="4100" dirty="0"/>
          </a:p>
        </p:txBody>
      </p:sp>
      <p:pic>
        <p:nvPicPr>
          <p:cNvPr id="5" name="Рисунок 4" descr="IMG_6416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852" b="1852"/>
          <a:stretch>
            <a:fillRect/>
          </a:stretch>
        </p:blipFill>
        <p:spPr>
          <a:xfrm>
            <a:off x="3857620" y="2143116"/>
            <a:ext cx="5000660" cy="4572031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1166786"/>
            <a:ext cx="3571868" cy="4119601"/>
          </a:xfrm>
        </p:spPr>
        <p:txBody>
          <a:bodyPr>
            <a:normAutofit/>
          </a:bodyPr>
          <a:lstStyle/>
          <a:p>
            <a:pPr algn="just"/>
            <a:r>
              <a:rPr lang="ru-RU" sz="2800" dirty="0" smtClean="0"/>
              <a:t>Рассматриваем семена кабачков: используя схемы.</a:t>
            </a:r>
          </a:p>
          <a:p>
            <a:pPr algn="just"/>
            <a:r>
              <a:rPr lang="ru-RU" sz="2800" dirty="0" smtClean="0"/>
              <a:t>Семечко живое оно питается, растет. Ему необходимы вода, свет, тепло. 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100" dirty="0" smtClean="0"/>
              <a:t>«Кабачок»</a:t>
            </a:r>
            <a:endParaRPr lang="ru-RU" sz="4100" dirty="0"/>
          </a:p>
        </p:txBody>
      </p:sp>
      <p:pic>
        <p:nvPicPr>
          <p:cNvPr id="6" name="Рисунок 5" descr="IMG_6420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852" b="1852"/>
          <a:stretch>
            <a:fillRect/>
          </a:stretch>
        </p:blipFill>
        <p:spPr>
          <a:xfrm>
            <a:off x="3786182" y="1643050"/>
            <a:ext cx="5214974" cy="507209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2844" y="1166786"/>
            <a:ext cx="3571900" cy="4833981"/>
          </a:xfrm>
        </p:spPr>
        <p:txBody>
          <a:bodyPr>
            <a:noAutofit/>
          </a:bodyPr>
          <a:lstStyle/>
          <a:p>
            <a:pPr algn="just"/>
            <a:r>
              <a:rPr lang="ru-RU" sz="2800" dirty="0" smtClean="0"/>
              <a:t>Посадка пророщенных семян кабачка.  Прежде чем посадить, нужно подготовить землю: подрыхлить, полить.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185</TotalTime>
  <Words>483</Words>
  <Application>Microsoft Office PowerPoint</Application>
  <PresentationFormat>Экран (4:3)</PresentationFormat>
  <Paragraphs>61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Апекс</vt:lpstr>
      <vt:lpstr>Проектная деятельность дошкольников по познавательно-исследовательскому развитию</vt:lpstr>
      <vt:lpstr>Задачи</vt:lpstr>
      <vt:lpstr>Этапы</vt:lpstr>
      <vt:lpstr>«Лук-лучок»</vt:lpstr>
      <vt:lpstr> Формы реализации   проекта.</vt:lpstr>
      <vt:lpstr>«Лук-лучок»</vt:lpstr>
      <vt:lpstr>«Лук-лучок»</vt:lpstr>
      <vt:lpstr>«Кабачок»</vt:lpstr>
      <vt:lpstr>«Кабачок»</vt:lpstr>
      <vt:lpstr>«Кабачок»</vt:lpstr>
      <vt:lpstr>«Кабачок»</vt:lpstr>
      <vt:lpstr>Слайд 12</vt:lpstr>
      <vt:lpstr>«Цветочная поляна»</vt:lpstr>
      <vt:lpstr>Реализация проекта « Почемучки»</vt:lpstr>
      <vt:lpstr>Работа с алгоритмами</vt:lpstr>
      <vt:lpstr>Ориентировка во времени</vt:lpstr>
      <vt:lpstr>Физкультурно- оздоровительная работа</vt:lpstr>
      <vt:lpstr>Слайд 18</vt:lpstr>
      <vt:lpstr>Опыт с водой.</vt:lpstr>
      <vt:lpstr>Опыт с водой</vt:lpstr>
      <vt:lpstr>Слайд 21</vt:lpstr>
      <vt:lpstr>Игра- эксперимент: «Почему птицы могут летать».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Home</cp:lastModifiedBy>
  <cp:revision>24</cp:revision>
  <dcterms:created xsi:type="dcterms:W3CDTF">2017-02-24T07:36:39Z</dcterms:created>
  <dcterms:modified xsi:type="dcterms:W3CDTF">2017-04-16T06:44:18Z</dcterms:modified>
</cp:coreProperties>
</file>