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61263" cy="10729913"/>
  <p:notesSz cx="6858000" cy="9144000"/>
  <p:defaultTextStyle>
    <a:defPPr>
      <a:defRPr lang="ru-RU"/>
    </a:defPPr>
    <a:lvl1pPr marL="0" algn="l" defTabSz="10451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580" algn="l" defTabSz="10451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5159" algn="l" defTabSz="10451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739" algn="l" defTabSz="10451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0318" algn="l" defTabSz="10451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898" algn="l" defTabSz="10451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5478" algn="l" defTabSz="10451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8057" algn="l" defTabSz="10451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0637" algn="l" defTabSz="104515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80" y="-108"/>
      </p:cViewPr>
      <p:guideLst>
        <p:guide orient="horz" pos="3380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33230"/>
            <a:ext cx="6427074" cy="22999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80284"/>
            <a:ext cx="5292884" cy="27420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9696"/>
            <a:ext cx="1701284" cy="9155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429696"/>
            <a:ext cx="4977831" cy="91551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94963"/>
            <a:ext cx="6427074" cy="213108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47796"/>
            <a:ext cx="6427074" cy="234716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258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5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7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0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8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54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8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06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3" y="2503648"/>
            <a:ext cx="3339558" cy="708124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503648"/>
            <a:ext cx="3339558" cy="708124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01812"/>
            <a:ext cx="3340871" cy="100096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80" indent="0">
              <a:buNone/>
              <a:defRPr sz="2300" b="1"/>
            </a:lvl2pPr>
            <a:lvl3pPr marL="1045159" indent="0">
              <a:buNone/>
              <a:defRPr sz="2100" b="1"/>
            </a:lvl3pPr>
            <a:lvl4pPr marL="1567739" indent="0">
              <a:buNone/>
              <a:defRPr sz="1800" b="1"/>
            </a:lvl4pPr>
            <a:lvl5pPr marL="2090318" indent="0">
              <a:buNone/>
              <a:defRPr sz="1800" b="1"/>
            </a:lvl5pPr>
            <a:lvl6pPr marL="2612898" indent="0">
              <a:buNone/>
              <a:defRPr sz="1800" b="1"/>
            </a:lvl6pPr>
            <a:lvl7pPr marL="3135478" indent="0">
              <a:buNone/>
              <a:defRPr sz="1800" b="1"/>
            </a:lvl7pPr>
            <a:lvl8pPr marL="3658057" indent="0">
              <a:buNone/>
              <a:defRPr sz="1800" b="1"/>
            </a:lvl8pPr>
            <a:lvl9pPr marL="418063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402773"/>
            <a:ext cx="3340871" cy="618212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401812"/>
            <a:ext cx="3342183" cy="100096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80" indent="0">
              <a:buNone/>
              <a:defRPr sz="2300" b="1"/>
            </a:lvl2pPr>
            <a:lvl3pPr marL="1045159" indent="0">
              <a:buNone/>
              <a:defRPr sz="2100" b="1"/>
            </a:lvl3pPr>
            <a:lvl4pPr marL="1567739" indent="0">
              <a:buNone/>
              <a:defRPr sz="1800" b="1"/>
            </a:lvl4pPr>
            <a:lvl5pPr marL="2090318" indent="0">
              <a:buNone/>
              <a:defRPr sz="1800" b="1"/>
            </a:lvl5pPr>
            <a:lvl6pPr marL="2612898" indent="0">
              <a:buNone/>
              <a:defRPr sz="1800" b="1"/>
            </a:lvl6pPr>
            <a:lvl7pPr marL="3135478" indent="0">
              <a:buNone/>
              <a:defRPr sz="1800" b="1"/>
            </a:lvl7pPr>
            <a:lvl8pPr marL="3658057" indent="0">
              <a:buNone/>
              <a:defRPr sz="1800" b="1"/>
            </a:lvl8pPr>
            <a:lvl9pPr marL="418063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402773"/>
            <a:ext cx="3342183" cy="618212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7210"/>
            <a:ext cx="2487604" cy="181812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7210"/>
            <a:ext cx="4226957" cy="915768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45334"/>
            <a:ext cx="2487604" cy="7339560"/>
          </a:xfrm>
        </p:spPr>
        <p:txBody>
          <a:bodyPr/>
          <a:lstStyle>
            <a:lvl1pPr marL="0" indent="0">
              <a:buNone/>
              <a:defRPr sz="1600"/>
            </a:lvl1pPr>
            <a:lvl2pPr marL="522580" indent="0">
              <a:buNone/>
              <a:defRPr sz="1400"/>
            </a:lvl2pPr>
            <a:lvl3pPr marL="1045159" indent="0">
              <a:buNone/>
              <a:defRPr sz="1100"/>
            </a:lvl3pPr>
            <a:lvl4pPr marL="1567739" indent="0">
              <a:buNone/>
              <a:defRPr sz="1000"/>
            </a:lvl4pPr>
            <a:lvl5pPr marL="2090318" indent="0">
              <a:buNone/>
              <a:defRPr sz="1000"/>
            </a:lvl5pPr>
            <a:lvl6pPr marL="2612898" indent="0">
              <a:buNone/>
              <a:defRPr sz="1000"/>
            </a:lvl6pPr>
            <a:lvl7pPr marL="3135478" indent="0">
              <a:buNone/>
              <a:defRPr sz="1000"/>
            </a:lvl7pPr>
            <a:lvl8pPr marL="3658057" indent="0">
              <a:buNone/>
              <a:defRPr sz="1000"/>
            </a:lvl8pPr>
            <a:lvl9pPr marL="418063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510940"/>
            <a:ext cx="4536758" cy="88670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8737"/>
            <a:ext cx="4536758" cy="6437948"/>
          </a:xfrm>
        </p:spPr>
        <p:txBody>
          <a:bodyPr/>
          <a:lstStyle>
            <a:lvl1pPr marL="0" indent="0">
              <a:buNone/>
              <a:defRPr sz="3700"/>
            </a:lvl1pPr>
            <a:lvl2pPr marL="522580" indent="0">
              <a:buNone/>
              <a:defRPr sz="3200"/>
            </a:lvl2pPr>
            <a:lvl3pPr marL="1045159" indent="0">
              <a:buNone/>
              <a:defRPr sz="2700"/>
            </a:lvl3pPr>
            <a:lvl4pPr marL="1567739" indent="0">
              <a:buNone/>
              <a:defRPr sz="2300"/>
            </a:lvl4pPr>
            <a:lvl5pPr marL="2090318" indent="0">
              <a:buNone/>
              <a:defRPr sz="2300"/>
            </a:lvl5pPr>
            <a:lvl6pPr marL="2612898" indent="0">
              <a:buNone/>
              <a:defRPr sz="2300"/>
            </a:lvl6pPr>
            <a:lvl7pPr marL="3135478" indent="0">
              <a:buNone/>
              <a:defRPr sz="2300"/>
            </a:lvl7pPr>
            <a:lvl8pPr marL="3658057" indent="0">
              <a:buNone/>
              <a:defRPr sz="2300"/>
            </a:lvl8pPr>
            <a:lvl9pPr marL="4180637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97649"/>
            <a:ext cx="4536758" cy="1259273"/>
          </a:xfrm>
        </p:spPr>
        <p:txBody>
          <a:bodyPr/>
          <a:lstStyle>
            <a:lvl1pPr marL="0" indent="0">
              <a:buNone/>
              <a:defRPr sz="1600"/>
            </a:lvl1pPr>
            <a:lvl2pPr marL="522580" indent="0">
              <a:buNone/>
              <a:defRPr sz="1400"/>
            </a:lvl2pPr>
            <a:lvl3pPr marL="1045159" indent="0">
              <a:buNone/>
              <a:defRPr sz="1100"/>
            </a:lvl3pPr>
            <a:lvl4pPr marL="1567739" indent="0">
              <a:buNone/>
              <a:defRPr sz="1000"/>
            </a:lvl4pPr>
            <a:lvl5pPr marL="2090318" indent="0">
              <a:buNone/>
              <a:defRPr sz="1000"/>
            </a:lvl5pPr>
            <a:lvl6pPr marL="2612898" indent="0">
              <a:buNone/>
              <a:defRPr sz="1000"/>
            </a:lvl6pPr>
            <a:lvl7pPr marL="3135478" indent="0">
              <a:buNone/>
              <a:defRPr sz="1000"/>
            </a:lvl7pPr>
            <a:lvl8pPr marL="3658057" indent="0">
              <a:buNone/>
              <a:defRPr sz="1000"/>
            </a:lvl8pPr>
            <a:lvl9pPr marL="418063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9694"/>
            <a:ext cx="6805137" cy="1788319"/>
          </a:xfrm>
          <a:prstGeom prst="rect">
            <a:avLst/>
          </a:prstGeom>
        </p:spPr>
        <p:txBody>
          <a:bodyPr vert="horz" lIns="104516" tIns="52258" rIns="104516" bIns="5225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503648"/>
            <a:ext cx="6805137" cy="7081246"/>
          </a:xfrm>
          <a:prstGeom prst="rect">
            <a:avLst/>
          </a:prstGeom>
        </p:spPr>
        <p:txBody>
          <a:bodyPr vert="horz" lIns="104516" tIns="52258" rIns="104516" bIns="5225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45041"/>
            <a:ext cx="1764295" cy="571268"/>
          </a:xfrm>
          <a:prstGeom prst="rect">
            <a:avLst/>
          </a:prstGeom>
        </p:spPr>
        <p:txBody>
          <a:bodyPr vert="horz" lIns="104516" tIns="52258" rIns="104516" bIns="5225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45041"/>
            <a:ext cx="2394400" cy="571268"/>
          </a:xfrm>
          <a:prstGeom prst="rect">
            <a:avLst/>
          </a:prstGeom>
        </p:spPr>
        <p:txBody>
          <a:bodyPr vert="horz" lIns="104516" tIns="52258" rIns="104516" bIns="5225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45041"/>
            <a:ext cx="1764295" cy="571268"/>
          </a:xfrm>
          <a:prstGeom prst="rect">
            <a:avLst/>
          </a:prstGeom>
        </p:spPr>
        <p:txBody>
          <a:bodyPr vert="horz" lIns="104516" tIns="52258" rIns="104516" bIns="5225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5159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935" indent="-391935" algn="l" defTabSz="1045159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192" indent="-326612" algn="l" defTabSz="1045159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449" indent="-261290" algn="l" defTabSz="104515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029" indent="-261290" algn="l" defTabSz="1045159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608" indent="-261290" algn="l" defTabSz="1045159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4188" indent="-261290" algn="l" defTabSz="104515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767" indent="-261290" algn="l" defTabSz="104515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9347" indent="-261290" algn="l" defTabSz="104515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927" indent="-261290" algn="l" defTabSz="104515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51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580" algn="l" defTabSz="10451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5159" algn="l" defTabSz="10451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739" algn="l" defTabSz="10451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318" algn="l" defTabSz="10451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898" algn="l" defTabSz="10451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478" algn="l" defTabSz="10451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8057" algn="l" defTabSz="10451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637" algn="l" defTabSz="104515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53" y="221420"/>
            <a:ext cx="7260516" cy="102156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31" y="221420"/>
            <a:ext cx="7199462" cy="102870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31" y="221420"/>
            <a:ext cx="7199462" cy="102870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31" y="221420"/>
            <a:ext cx="7199462" cy="102870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31" y="221420"/>
            <a:ext cx="7145735" cy="102870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Произвольный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modified xsi:type="dcterms:W3CDTF">2019-02-05T14:07:05Z</dcterms:modified>
</cp:coreProperties>
</file>