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</a:t>
            </a:r>
            <a:r>
              <a:rPr lang="ru-RU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(дети 5-7 лет)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871531683539558"/>
          <c:y val="1.096391203892217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3" y="5052545"/>
            <a:ext cx="5040561" cy="882119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Тарасова И.М.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«ЦРР детский сад №11» корпус 2 (МБДОУ№19)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2736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/>
              <a:ea typeface="Calibri"/>
            </a:endParaRPr>
          </a:p>
          <a:p>
            <a:pPr algn="ctr"/>
            <a:endParaRPr lang="ru-RU" sz="2000" dirty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Управленческий </a:t>
            </a:r>
            <a:r>
              <a:rPr lang="ru-RU" sz="2400" dirty="0">
                <a:latin typeface="Times New Roman"/>
                <a:ea typeface="Calibri"/>
              </a:rPr>
              <a:t>проект «Развитие инновационного мышления у разных категорий детей дошкольного возраста через краткосрочные образовательные практики (КОП</a:t>
            </a:r>
            <a:r>
              <a:rPr lang="ru-RU" sz="2400" dirty="0" smtClean="0">
                <a:latin typeface="Times New Roman"/>
                <a:ea typeface="Calibri"/>
              </a:rPr>
              <a:t>)</a:t>
            </a:r>
          </a:p>
          <a:p>
            <a:pPr algn="ctr"/>
            <a:endParaRPr lang="ru-RU" sz="2400" dirty="0" smtClean="0">
              <a:latin typeface="Times New Roman"/>
              <a:ea typeface="Calibri"/>
            </a:endParaRPr>
          </a:p>
          <a:p>
            <a:pPr algn="ctr"/>
            <a:r>
              <a:rPr lang="ru-RU" sz="2400" dirty="0" smtClean="0">
                <a:latin typeface="Times New Roman"/>
              </a:rPr>
              <a:t>«Первые шаги к успеху»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6863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66234"/>
            <a:ext cx="15303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5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13488719"/>
              </p:ext>
            </p:extLst>
          </p:nvPr>
        </p:nvGraphicFramePr>
        <p:xfrm>
          <a:off x="1259632" y="692150"/>
          <a:ext cx="7056783" cy="5055604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1224136"/>
                <a:gridCol w="2264365"/>
                <a:gridCol w="2776194"/>
              </a:tblGrid>
              <a:tr h="56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октябрь,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Педагогический совет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Протокол №2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от 25.10.2018 год Тема: Формирование предпосылок  инновационного мышления у разных категорий детей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Подбор диагностического материала и диагностика определения уровня инновационного мышления у разных категорий детей  старшего дошкольного возраста.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диагностика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9825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методики: Цветные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матрицы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Равена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Тест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Торренса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Простые невербальные аналогии (Альбом Семаго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9748267"/>
              </p:ext>
            </p:extLst>
          </p:nvPr>
        </p:nvGraphicFramePr>
        <p:xfrm>
          <a:off x="1043608" y="764704"/>
          <a:ext cx="7192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5303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9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4174791"/>
              </p:ext>
            </p:extLst>
          </p:nvPr>
        </p:nvGraphicFramePr>
        <p:xfrm>
          <a:off x="539550" y="731838"/>
          <a:ext cx="8208915" cy="552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6"/>
                <a:gridCol w="1728192"/>
                <a:gridCol w="1901011"/>
                <a:gridCol w="1641783"/>
                <a:gridCol w="164178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сентябрь, </a:t>
                      </a: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Сетевое взаимодействие  МАДОУ №1 п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Полазна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Онлайн семинар о проведении организации КОП,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развития инновационного мышления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– программа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Телемост. Технология внедрения КОП технической направленности с учетом реализации управленческого проекта в ДОО. Дата проведения: 20.09.2018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– программа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Телемост. Использование  палочек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Кюизенера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развития мышления у детей дошкольного возраста. Дата проведения: 15.11.2018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программа.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Телемост Мастер-класс «Блоки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Дьенеша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Дата проведения: 17.01.2019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План – программа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Ярмарка КОП «Сделай свой выбор» в рамках реализации управленческого проекта» Дата проведения 3.04.2019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Логические блоки 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Дьенеша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работе с детьми дошкольного возраста (в рамках реализации управленческого проекта)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дата проведения: 18.04.2019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0475"/>
            <a:ext cx="15303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23185517"/>
              </p:ext>
            </p:extLst>
          </p:nvPr>
        </p:nvGraphicFramePr>
        <p:xfrm>
          <a:off x="467544" y="404664"/>
          <a:ext cx="8280921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148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Заключение договора о сотрудничестве (ШТР, ШКОЛА №1 «Кадетская школа»)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Договора о сотрудничестве между МБОУ «ДООШ№1 (КШ)  и МАУДО «ПЦДОД «ШТР»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6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369813" cy="278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709442" cy="310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5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3346026"/>
              </p:ext>
            </p:extLst>
          </p:nvPr>
        </p:nvGraphicFramePr>
        <p:xfrm>
          <a:off x="1143000" y="260648"/>
          <a:ext cx="7461447" cy="168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149"/>
                <a:gridCol w="2487149"/>
                <a:gridCol w="2487149"/>
              </a:tblGrid>
              <a:tr h="116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апрель, 2019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 онлайн семинаров для педагогов ДМР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Создана закрытая группа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ВКонтакте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«Шаг в будущее»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001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C:\Users\Userr\Downloads\Screenshot_20190419-085354_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248638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r\Downloads\Screenshot_20190419-085428_V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67972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r\Downloads\Screenshot_20190419-085459_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9"/>
            <a:ext cx="288032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939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3971609"/>
              </p:ext>
            </p:extLst>
          </p:nvPr>
        </p:nvGraphicFramePr>
        <p:xfrm>
          <a:off x="1143000" y="731838"/>
          <a:ext cx="7245424" cy="312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616"/>
                <a:gridCol w="2222808"/>
              </a:tblGrid>
              <a:tr h="807782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 доли  (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 разных категорий детей, участвующих в олимпиадах и интеллектуальных, исследовательских, технических конкурсах различных уровней.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2418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Рост доли  разных категорий детей, являющихся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победителями и призерами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олимпиадах, интеллектуальных, исследовательских, технических конкурсов различных уровней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2418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детей посетивших КОП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74" y="480241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15303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36540"/>
            <a:ext cx="15303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0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273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МАДОУ «ЦРР детский сад №11» корпус 2 (МБДОУ№19)</vt:lpstr>
      <vt:lpstr>Презентация PowerPoint</vt:lpstr>
      <vt:lpstr> методики: Цветные матрицы Равена, Тест Торренса, Простые невербальные аналогии (Альбом Семаго)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«ЦРР детский сад №11» корпус 2 (МБДОУ№19)</dc:title>
  <dc:creator>Userr</dc:creator>
  <cp:lastModifiedBy>Userr</cp:lastModifiedBy>
  <cp:revision>9</cp:revision>
  <dcterms:created xsi:type="dcterms:W3CDTF">2019-04-24T17:57:18Z</dcterms:created>
  <dcterms:modified xsi:type="dcterms:W3CDTF">2019-04-25T06:03:13Z</dcterms:modified>
</cp:coreProperties>
</file>