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14" y="3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34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052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329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33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929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611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189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196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789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51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085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DCBC-B7F9-43D8-A922-3D75D81882B8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7F794-1BE7-48BC-9363-AA0864E47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367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43" y="0"/>
            <a:ext cx="6831315" cy="9144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" y="683568"/>
            <a:ext cx="6172200" cy="75608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cs typeface="Aharoni" pitchFamily="2" charset="-79"/>
              </a:rPr>
              <a:t>Ваш ребенок будущий первоклассник?</a:t>
            </a:r>
            <a:br>
              <a:rPr lang="ru-RU" sz="2000" b="1" dirty="0" smtClean="0">
                <a:latin typeface="Times New Roman" pitchFamily="18" charset="0"/>
                <a:cs typeface="Aharoni" pitchFamily="2" charset="-79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Значит он умеет……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Строить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сложные предложения разных видов.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составлять предложения из предложенных слов : ребята, горка, санки, кататься, на.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Образовывать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новые словосочетания.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шапка из меха – меховая шапка.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Объяснять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содержание пословиц.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пословицу «Без труда не вытащишь и рыбку из пруда.»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Составлять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рассказы по одной картинке, по серии картинок, из жизни.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Выразительно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исполнять стихи, с разной интонацией передавать строки, содержащие радость, восхищение, грусть и т.д.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Запоминать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8-10 картинок.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Запоминать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считалочки.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«Три гуся летят над нами, три гуся, над облаками, два спустились за ручей. Сколько было всего гусей?» и скороговорки, например «Цыпленок с курицей пьют чай на улице».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Запоминать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фразы.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Юля и Оля рисуют цветными карандашами»., «Осенью часто идет дождь.», «Лена играла мячом, кубиками, юлой, куклой и мишкой.»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Рассказывать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 памяти рассказы, сказки, стихи, содержание картинок.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Повторять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точности текст, состоящий из 3-4 предложений.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6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950232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Закончить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предложение: «Если стол выше стула, то стул …..», «Если два больше одного, то один….», «Если река глубже ручья, то ручей…..»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Находить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лишнее слово среди группы слов, </a:t>
            </a: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«Василий, Федор, Семен, Иванов, Евгений».  «Смелый, храбрый, отважный, злой, решительный».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Отвечать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замысловатые вопросы, например: «Когда гусь стоит  на одной ноге, он весит 2 килограмма. Сколько будет весить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гусь,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встанет на две ноги?»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Определять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последовательность событий.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Находить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объяснять несоответствия на рисунках.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Находить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среди предложенных предметов лишний, объяснять свой выбор.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Составлять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предложения из 3 – 4 слов.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Составлять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схему предложений.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Делить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слова на слоги (на части).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Различать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гласные и согласные буквы.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Определять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на какой слог падает ударение.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Определять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слух мягкость и твердость звука в словах.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Определять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количество звуков и букв в слове.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Определять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интонации, какое предложение: повествовательное, восклицательное, вопросительное.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Называть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свое имя и фамилию.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Называть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имя и фамилию своих родителей.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Знать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название своего города.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название столицы России.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Знать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название нашей планеты.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названия основных профессий людей. Объяснять, чем характерны эти профессии, какую приносят пользу людям..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5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899592"/>
            <a:ext cx="6172200" cy="398979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Называть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времена года, части суток, дни недели в их последовательности.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Называть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весенние, летние, осенние и зимние месяцы.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Отличать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хищных животных от травоядных.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Отличать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перелетных птиц от зимующих.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Отличать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садовые цветы от полевых.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Отличать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деревья от кустарников.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Называть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все явления природы (снег, дождь, град, метель и другие)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Желаю удачи!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8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Ваш ребенок будущий первоклассник?                                                                                                              Значит он умеет……   Строить сложные предложения разных видов. Например: составлять предложения из предложенных слов : ребята, горка, санки, кататься, на.  Образовывать новые словосочетания. Например: шапка из меха – меховая шапка.  Объяснять содержание пословиц. Например пословицу «Без труда не вытащишь и рыбку из пруда.»  Составлять рассказы по одной картинке, по серии картинок, из жизни.  Выразительно исполнять стихи, с разной интонацией передавать строки, содержащие радость, восхищение, грусть и т.д.  Запоминать 8-10 картинок.  Запоминать считалочки. Например: «Три гуся летят над нами, три гуся, над облаками, два спустились за ручей. Сколько было всего гусей?» и скороговорки, например «Цыпленок с курицей пьют чай на улице».  Запоминать фразы. Например: Юля и Оля рисуют цветными карандашами»., «Осенью часто идет дождь.», «Лена играла мячом, кубиками, юлой, куклой и мишкой.»  Рассказывать по памяти рассказы, сказки, стихи, содержание картинок.  Повторять в точности текст, состоящий из 3-4 предложений.      </vt:lpstr>
      <vt:lpstr> Закончить предложение: «Если стол выше стула, то стул …..», «Если два больше одного, то один….», «Если река глубже ручья, то ручей…..»  Находить лишнее слово среди группы слов, например: «Василий, Федор, Семен, Иванов, Евгений».  «Смелый, храбрый, отважный, злой, решительный».  Отвечать на замысловатые вопросы, например: «Когда гусь стоит  на одной ноге, он весит 2 килограмма. Сколько будет весить гусь, если встанет на две ноги?»  Определять последовательность событий.  Находить и объяснять несоответствия на рисунках.  Находить среди предложенных предметов лишний, объяснять свой выбор.  Составлять предложения из 3 – 4 слов.  Составлять схему предложений.  Делить слова на слоги (на части).  Различать гласные и согласные буквы.  Определять, на какой слог падает ударение.  Определять на слух мягкость и твердость звука в словах.  Определять количество звуков и букв в слове.  Определять по интонации, какое предложение: повествовательное, восклицательное, вопросительное.  Называть свое имя и фамилию.  Называть имя и фамилию своих родителей.  Знать название своего города.  Знать название столицы России.  Знать название нашей планеты.  Знать названия основных профессий людей. Объяснять, чем характерны эти профессии, какую приносят пользу людям..   </vt:lpstr>
      <vt:lpstr> Называть времена года, части суток, дни недели в их последовательности.  Называть весенние, летние, осенние и зимние месяцы.  Отличать хищных животных от травоядных.  Отличать перелетных птиц от зимующих.  Отличать садовые цветы от полевых.  Отличать деревья от кустарников.  Называть все явления природы (снег, дождь, град, метель и другие)      Желаю удачи!</vt:lpstr>
    </vt:vector>
  </TitlesOfParts>
  <Company>Curnos™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ребенок будущий первоклассник?                                                                                                              Значит он умеет……   Строить сложные предложения разных видов.Например: составлять предложения из предложенных слов : ребята, горка, санки, кататься, на.  Образовывать новые словосочетания. Например: шапка из меха – меховая шапка.  Объяснять содержание пословиц. Например пословицу «Без труда не вытащишь и рыбку из пруда.»  Составлять рассказы по одной картинке, по серии картинок, из</dc:title>
  <dc:creator>1</dc:creator>
  <cp:lastModifiedBy>Главный</cp:lastModifiedBy>
  <cp:revision>26</cp:revision>
  <dcterms:created xsi:type="dcterms:W3CDTF">2017-03-02T14:23:26Z</dcterms:created>
  <dcterms:modified xsi:type="dcterms:W3CDTF">2018-01-17T13:24:20Z</dcterms:modified>
</cp:coreProperties>
</file>