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hello_html_m504ca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Светлана\Desktop\y7h0WMA4jSk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33400" y="3493008"/>
            <a:ext cx="3505200" cy="336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7696200" cy="3505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223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ВОСПИТАНИЯ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ПСИХИЧЕСКИ ЗДОРОВОГО  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РЕБЕНКА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img12.jpg"/>
          <p:cNvPicPr>
            <a:picLocks noChangeAspect="1" noChangeArrowheads="1"/>
          </p:cNvPicPr>
          <p:nvPr/>
        </p:nvPicPr>
        <p:blipFill>
          <a:blip r:embed="rId4" cstate="print"/>
          <a:srcRect l="48333" t="43333" r="3333" b="4444"/>
          <a:stretch>
            <a:fillRect/>
          </a:stretch>
        </p:blipFill>
        <p:spPr bwMode="auto">
          <a:xfrm>
            <a:off x="5486400" y="0"/>
            <a:ext cx="3819729" cy="2971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5181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Бражкина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14400"/>
            <a:ext cx="358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стоит жертвовать общением с ребёнком ради того, чтобы «дать ему всё самое лучшее».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 вас и ваших объятий на свете всё равно ничего нет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доверие и душевное спокойствие ребёнка не купишь ни за какие деньги.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3" descr="C:\Users\Светлана\Desktop\narisovannye-zaychiki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8226"/>
            <a:ext cx="5334000" cy="6069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87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Розвиток зв`язного мовлення, навчання грамоти, підготовка руки дитини до письма Тема. Слова - дії предметів. Впра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Светлана\Desktop\hello_html_4ae1c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66800"/>
            <a:ext cx="5498403" cy="5181600"/>
          </a:xfrm>
          <a:prstGeom prst="rect">
            <a:avLst/>
          </a:prstGeom>
          <a:noFill/>
        </p:spPr>
      </p:pic>
      <p:pic>
        <p:nvPicPr>
          <p:cNvPr id="5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00600" y="3985133"/>
            <a:ext cx="4343400" cy="28728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00600" y="152400"/>
            <a:ext cx="411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Важно, чтобы в процессе столкновений с вами ребёнок получал разный тип ответных реакций. Чтобы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когда-то ему уступали, а когда-то не уступали, чтобы когда-то переводили в игру, а когда-то договаривались,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когда-то ещё по-другому,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как в жизни, были разные варианты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hello_html_m504ca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Светлана\Desktop\580933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114800" cy="38577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62000" y="9906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Самое лучшее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мы можем сделать для развития своих детей в нежном возрасте –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мешать им играть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Иногда участвовать в играх, иногда превращать в игру домашние дела или прогулки, иногда просто не трогать его, если он увлечён.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Тот, к кому ребёнок привязан, утешает и придаёт ему сил просто фактом своего присутствия.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Хотите, чтобы ребёнок справлялся с жизнью?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Значит, всё детство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утешайте, обнимайте, принимайте его чувства.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говорите «Не плачь!», не стремитесь сразу отвлечь и развлечь. Помогайте ему проживать стресс, и выходить из него, а не глотать неприятные чувства.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i.jpg"/>
          <p:cNvPicPr>
            <a:picLocks noChangeAspect="1" noChangeArrowheads="1"/>
          </p:cNvPicPr>
          <p:nvPr/>
        </p:nvPicPr>
        <p:blipFill>
          <a:blip r:embed="rId2" cstate="print"/>
          <a:srcRect l="1667" t="17468" r="6667"/>
          <a:stretch>
            <a:fillRect/>
          </a:stretch>
        </p:blipFill>
        <p:spPr bwMode="auto">
          <a:xfrm>
            <a:off x="2057400" y="3810000"/>
            <a:ext cx="4572000" cy="274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43400" cy="259080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590800"/>
          </a:xfrm>
          <a:prstGeom prst="rect">
            <a:avLst/>
          </a:prstGeom>
          <a:noFill/>
        </p:spPr>
      </p:pic>
      <p:pic>
        <p:nvPicPr>
          <p:cNvPr id="8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00600" y="42672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763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Нам кажется, что тот, кто закалён невзгодами с детства, будет лучше справляться с ними и потом. Это не так. Исследования показывают, что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 справляются с трудностями те, у кого было счастливое детство и благополучная семья.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Их психика имеет запас прочности, в стрессе она сохраняет способность быть гибкой и изобретательной.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етлана\Desktop\picture.jpg"/>
          <p:cNvPicPr>
            <a:picLocks noChangeAspect="1" noChangeArrowheads="1"/>
          </p:cNvPicPr>
          <p:nvPr/>
        </p:nvPicPr>
        <p:blipFill>
          <a:blip r:embed="rId2" cstate="print"/>
          <a:srcRect l="5833" r="5833" b="1923"/>
          <a:stretch>
            <a:fillRect/>
          </a:stretch>
        </p:blipFill>
        <p:spPr bwMode="auto">
          <a:xfrm>
            <a:off x="1600200" y="3584792"/>
            <a:ext cx="5562600" cy="290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43400" cy="2590800"/>
          </a:xfrm>
          <a:prstGeom prst="rect">
            <a:avLst/>
          </a:prstGeom>
          <a:noFill/>
        </p:spPr>
      </p:pic>
      <p:pic>
        <p:nvPicPr>
          <p:cNvPr id="6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00600" y="42672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4beb123af393729c47f2098d045a77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906" y="228600"/>
            <a:ext cx="4123474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 оставаться для ребёнка 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 – это тот, кто заботится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/>
          </a:p>
        </p:txBody>
      </p:sp>
      <p:pic>
        <p:nvPicPr>
          <p:cNvPr id="5" name="Picture 2" descr="C:\Users\Светлана\Desktop\006d96e746b9955f708c12a919ffd5f2ec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3420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0" y="2209800"/>
            <a:ext cx="556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Хотите, чтобы он (ребёнок) умел просить прощения?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Просите сами,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покажите пример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выхода из ссоры и признания ошибок. Если с привязанностью всё будет в порядке – у него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включится подражание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он тоже научится, сам, без нравоучений.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3400" cy="2590800"/>
          </a:xfrm>
          <a:prstGeom prst="rect">
            <a:avLst/>
          </a:prstGeom>
          <a:noFill/>
        </p:spPr>
      </p:pic>
      <p:pic>
        <p:nvPicPr>
          <p:cNvPr id="8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00600" y="42672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4191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Привычка эмоционально разряжаться через ребёнка – если вы срываетесь часто – это просто дурная привычка, своего рода зависимость. И эффективно справляться с ней нужно так же, как с любой другой вредной привычкой: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«бороться с», а «научиться иначе»,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постепенно пробуя 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закрепляя другие модели. 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Светлана\Desktop\slide-7.jpg"/>
          <p:cNvPicPr>
            <a:picLocks noChangeAspect="1" noChangeArrowheads="1"/>
          </p:cNvPicPr>
          <p:nvPr/>
        </p:nvPicPr>
        <p:blipFill>
          <a:blip r:embed="rId2" cstate="print"/>
          <a:srcRect t="19557" r="53614"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Устраивайте себе «тайм-ауты», маленькие перерывы до того, как придёт невыносимая усталость.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Поставьте детям мультик и спокойно выпейте кофе или примите душ.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Забудьте про грозные предупреждения врачей, что телевизор дольше 15 минут в день – это очень вредно. Поверьте,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 в состоянии нервного истощения гораздо вреднее, чем телевизор.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4" descr="C:\Users\Светлана\Desktop\i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5257800" cy="2675721"/>
          </a:xfrm>
          <a:prstGeom prst="rect">
            <a:avLst/>
          </a:prstGeom>
          <a:noFill/>
        </p:spPr>
      </p:pic>
      <p:pic>
        <p:nvPicPr>
          <p:cNvPr id="4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87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338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мы учим детей не врать, а сами врём,  велим не обижать маленьких и слабых, а сами ребёнка лупим, не стоит питать иллюзии относительно результата. 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Наши недостатки не есть продолжение наших достоинств, и наоборот. Почему-то мы охотно признаём это по отношению к самим себе, но забываем, когда речь идёт о детях.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етлана\Desktop\Beautiful-Cupid-Sculpture-Little-Angel-Statue-Resin-Art-Craft-Home-Decoration-Art-Collection-Wedding-Birthday-Gift.jpg"/>
          <p:cNvPicPr>
            <a:picLocks noChangeAspect="1" noChangeArrowheads="1"/>
          </p:cNvPicPr>
          <p:nvPr/>
        </p:nvPicPr>
        <p:blipFill>
          <a:blip r:embed="rId2" cstate="print"/>
          <a:srcRect l="3333" t="23333" r="12222" b="6667"/>
          <a:stretch>
            <a:fillRect/>
          </a:stretch>
        </p:blipFill>
        <p:spPr bwMode="auto">
          <a:xfrm>
            <a:off x="2590800" y="609600"/>
            <a:ext cx="395272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872867"/>
          </a:xfrm>
          <a:prstGeom prst="rect">
            <a:avLst/>
          </a:prstGeom>
          <a:noFill/>
        </p:spPr>
      </p:pic>
      <p:pic>
        <p:nvPicPr>
          <p:cNvPr id="5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5800" y="0"/>
            <a:ext cx="4419600" cy="287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Почему-то многим взрослым кажется, что если ребёнок не бросает мгновенно всё, чем был занят, и не бежит выполнять их поручение, это признак неуважения. На самом деле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неуважение - это обращаться к человеку не с просьбой, а с приказом, не интересуясь его планами и желаниями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(исключение составляют только ситуации чрезвычайные, связанные с безопасностью).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Светлана\Desktop\toler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3124200" cy="3491294"/>
          </a:xfrm>
          <a:prstGeom prst="rect">
            <a:avLst/>
          </a:prstGeom>
          <a:noFill/>
        </p:spPr>
      </p:pic>
      <p:pic>
        <p:nvPicPr>
          <p:cNvPr id="4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6201" y="2209800"/>
            <a:ext cx="4343400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95600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самое-самое главное в деле воспитания детей?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самое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главное – это, конечно, родитель и его собственное состояние.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Пример  пункта из  инструкции о безопасности полетов: «В случае разгерметизации салона сначала наденьте кислородную маску на себя, затем на ребёнка». Потому что, если вы не сможете нормально дышать, ребёнку уж точно никто и ничто не поможет.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338" name="AutoShape 2" descr="04 Декабря 2018 - МБОУ-НОШ с. Пионер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101467"/>
          </a:xfrm>
          <a:prstGeom prst="rect">
            <a:avLst/>
          </a:prstGeom>
          <a:noFill/>
        </p:spPr>
      </p:pic>
      <p:pic>
        <p:nvPicPr>
          <p:cNvPr id="6" name="Picture 2" descr="C:\Users\Светлана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00600" y="3985133"/>
            <a:ext cx="4343400" cy="2872867"/>
          </a:xfrm>
          <a:prstGeom prst="rect">
            <a:avLst/>
          </a:prstGeom>
          <a:noFill/>
        </p:spPr>
      </p:pic>
      <p:pic>
        <p:nvPicPr>
          <p:cNvPr id="14339" name="Picture 3" descr="C:\Users\Светлана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436232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18</cp:revision>
  <dcterms:created xsi:type="dcterms:W3CDTF">2006-08-16T00:00:00Z</dcterms:created>
  <dcterms:modified xsi:type="dcterms:W3CDTF">2001-12-31T23:55:14Z</dcterms:modified>
</cp:coreProperties>
</file>