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по игре «Волшебная восьмерка»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Наставник: Кошелева Е.И.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Знакомство </a:t>
            </a:r>
            <a:r>
              <a:rPr lang="ru-RU" sz="3200" dirty="0"/>
              <a:t>с игрой «Волшебная </a:t>
            </a:r>
            <a:r>
              <a:rPr lang="ru-RU" sz="3200" dirty="0" smtClean="0"/>
              <a:t>восьмерка»</a:t>
            </a:r>
            <a:endParaRPr lang="ru-RU" sz="3200" dirty="0"/>
          </a:p>
        </p:txBody>
      </p:sp>
      <p:pic>
        <p:nvPicPr>
          <p:cNvPr id="2050" name="Picture 2" descr="E:\Работа Женя\планы на 2021-2022 год\фогто 211012\изображение_viber_2021-10-18_17-38-09-8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9443"/>
            <a:ext cx="2219294" cy="295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Работа Женя\планы на 2021-2022 год\фогто 211012\изображение_viber_2021-10-18_17-38-47-6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961" y="3068960"/>
            <a:ext cx="2088232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 Женя\планы на 2021-2022 год\фогто 211012\изображение_viber_2021-10-18_17-39-39-0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915" y="3139281"/>
            <a:ext cx="2178242" cy="290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Работа Женя\планы на 2021-2022 год\фогто 211012\изображение_viber_2021-10-18_17-39-58-5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193" y="1628800"/>
            <a:ext cx="2265722" cy="30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53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Обратная </a:t>
            </a:r>
            <a:r>
              <a:rPr lang="ru-RU" sz="3200" dirty="0" smtClean="0"/>
              <a:t>связь: педагоги с большим интересом выполняли задание , предложенное мной.</a:t>
            </a:r>
            <a:endParaRPr lang="ru-RU" sz="3200" dirty="0"/>
          </a:p>
        </p:txBody>
      </p:sp>
      <p:pic>
        <p:nvPicPr>
          <p:cNvPr id="1027" name="Picture 3" descr="E:\Работа Женя\планы на 2021-2022 год\фогто 211012\изображение_viber_2021-10-18_17-40-29-5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48427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Работа Женя\планы на 2021-2022 год\фогто 211012\изображение_viber_2021-10-18_17-40-56-4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637922"/>
            <a:ext cx="2423429" cy="32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Работа Женя\планы на 2021-2022 год\фогто 211012\изображение_viber_2021-10-18_17-41-14-29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1628800"/>
            <a:ext cx="243027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21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Были ли Вы знакомы с играми </a:t>
            </a:r>
            <a:r>
              <a:rPr lang="ru-RU" dirty="0" err="1"/>
              <a:t>Воскобовича</a:t>
            </a:r>
            <a:r>
              <a:rPr lang="ru-RU" dirty="0"/>
              <a:t>?</a:t>
            </a:r>
          </a:p>
          <a:p>
            <a:r>
              <a:rPr lang="ru-RU" dirty="0"/>
              <a:t>А) Да     Б ) Нет</a:t>
            </a:r>
          </a:p>
          <a:p>
            <a:r>
              <a:rPr lang="ru-RU" dirty="0"/>
              <a:t>2.С какими играми </a:t>
            </a:r>
            <a:r>
              <a:rPr lang="ru-RU" dirty="0" err="1"/>
              <a:t>Воскобовича</a:t>
            </a:r>
            <a:r>
              <a:rPr lang="ru-RU" dirty="0"/>
              <a:t> вы познакомились?</a:t>
            </a:r>
          </a:p>
          <a:p>
            <a:r>
              <a:rPr lang="ru-RU" dirty="0"/>
              <a:t>А) «Волшебная восьмерка»  Б) «Палочки  </a:t>
            </a:r>
            <a:r>
              <a:rPr lang="ru-RU" dirty="0" err="1"/>
              <a:t>Кюизенера</a:t>
            </a:r>
            <a:r>
              <a:rPr lang="ru-RU" dirty="0"/>
              <a:t>»  В)Другие____________________</a:t>
            </a:r>
          </a:p>
          <a:p>
            <a:r>
              <a:rPr lang="ru-RU" dirty="0"/>
              <a:t>3.Какие игры </a:t>
            </a:r>
            <a:r>
              <a:rPr lang="ru-RU" dirty="0" err="1"/>
              <a:t>Воскобовича</a:t>
            </a:r>
            <a:r>
              <a:rPr lang="ru-RU" dirty="0"/>
              <a:t> Вам понравились?</a:t>
            </a:r>
          </a:p>
          <a:p>
            <a:r>
              <a:rPr lang="ru-RU" dirty="0"/>
              <a:t>А) «Волшебная восьмерка»  Б) «Палочки  </a:t>
            </a:r>
            <a:r>
              <a:rPr lang="ru-RU" dirty="0" err="1"/>
              <a:t>Кюизенера</a:t>
            </a:r>
            <a:r>
              <a:rPr lang="ru-RU" dirty="0"/>
              <a:t>»   В)Другие____________________</a:t>
            </a:r>
          </a:p>
          <a:p>
            <a:r>
              <a:rPr lang="ru-RU" dirty="0"/>
              <a:t>4. Будете ли Вы использовать игры </a:t>
            </a:r>
            <a:r>
              <a:rPr lang="ru-RU" dirty="0" err="1"/>
              <a:t>Воскобовича</a:t>
            </a:r>
            <a:r>
              <a:rPr lang="ru-RU" dirty="0"/>
              <a:t> в работе с детьми?</a:t>
            </a:r>
          </a:p>
          <a:p>
            <a:r>
              <a:rPr lang="ru-RU" dirty="0"/>
              <a:t>А ) Да    Б) Нет   </a:t>
            </a:r>
          </a:p>
          <a:p>
            <a:r>
              <a:rPr lang="ru-RU" dirty="0"/>
              <a:t>5. Хотели бы Вы познакомиться с другими  играми </a:t>
            </a:r>
            <a:r>
              <a:rPr lang="ru-RU" dirty="0" err="1"/>
              <a:t>Воскобовича</a:t>
            </a:r>
            <a:r>
              <a:rPr lang="ru-RU" dirty="0"/>
              <a:t> ?</a:t>
            </a:r>
          </a:p>
          <a:p>
            <a:r>
              <a:rPr lang="ru-RU"/>
              <a:t>А ) Да    Б) Нет  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0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Отчет по игре «Волшебная восьмерка»</vt:lpstr>
      <vt:lpstr>Знакомство с игрой «Волшебная восьмерка»</vt:lpstr>
      <vt:lpstr>Обратная связь: педагоги с большим интересом выполняли задание , предложенное мной.</vt:lpstr>
      <vt:lpstr>Анкетирование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игре «Волшебная восьмерка»</dc:title>
  <dc:creator>Alex</dc:creator>
  <cp:lastModifiedBy>metod</cp:lastModifiedBy>
  <cp:revision>6</cp:revision>
  <cp:lastPrinted>2022-01-24T04:10:17Z</cp:lastPrinted>
  <dcterms:created xsi:type="dcterms:W3CDTF">2021-10-18T11:59:30Z</dcterms:created>
  <dcterms:modified xsi:type="dcterms:W3CDTF">2022-01-24T04:11:23Z</dcterms:modified>
</cp:coreProperties>
</file>