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0EA8A-4D88-4E14-8B96-9425E8B6ED23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7F94E-41EB-4ED9-8392-313A75D65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6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7F94E-41EB-4ED9-8392-313A75D6550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27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Отчет по игре «Палочки  </a:t>
            </a:r>
            <a:r>
              <a:rPr lang="ru-RU" dirty="0" err="1"/>
              <a:t>Кюизенера</a:t>
            </a:r>
            <a:r>
              <a:rPr lang="ru-RU" dirty="0"/>
              <a:t> «Дом с колокольчиком», «На золотом крыльце»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Наставник Кошелева Е.И.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2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Знакомство с играми </a:t>
            </a:r>
            <a:r>
              <a:rPr lang="ru-RU" sz="3200" dirty="0"/>
              <a:t>«Дом с колокольчиком», «На золотом крыльце»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E:\Работа Женя\планы на 2021-2022 год\фогто 211012\изображение_viber_2021-10-24_21-08-26-39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27003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Работа Женя\планы на 2021-2022 год\фогто 211012\изображение_viber_2021-10-24_21-08-26-14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4"/>
            <a:ext cx="2642594" cy="352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Работа Женя\планы на 2021-2022 год\фогто 211012\изображение_viber_2021-10-24_21-08-25-94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95" y="1795599"/>
            <a:ext cx="2519352" cy="335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32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Педагоги </a:t>
            </a:r>
            <a:r>
              <a:rPr lang="ru-RU" sz="2800" dirty="0"/>
              <a:t>с большим интересом выполняли </a:t>
            </a:r>
            <a:r>
              <a:rPr lang="ru-RU" sz="2800" dirty="0" smtClean="0"/>
              <a:t>задание, </a:t>
            </a:r>
            <a:r>
              <a:rPr lang="ru-RU" sz="2800" dirty="0"/>
              <a:t>предложенное мной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Игра «</a:t>
            </a:r>
            <a:r>
              <a:rPr lang="ru-RU" sz="2800" dirty="0" err="1" smtClean="0"/>
              <a:t>Дженга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pic>
        <p:nvPicPr>
          <p:cNvPr id="2050" name="Picture 2" descr="E:\Работа Женя\планы на 2021-2022 год\фогто 211012\изображение_viber_2021-10-24_21-08-25-7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237626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Работа Женя\планы на 2021-2022 год\фогто 211012\изображение_viber_2021-10-24_21-08-23-6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76872"/>
            <a:ext cx="2484276" cy="331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Работа Женя\планы на 2021-2022 год\фогто 211012\изображение_viber_2021-10-24_21-08-24-99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64" y="1844824"/>
            <a:ext cx="2520280" cy="3360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32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Анкетирование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Были ли Вы знакомы с играми </a:t>
            </a:r>
            <a:r>
              <a:rPr lang="ru-RU" dirty="0" err="1"/>
              <a:t>Воскобовича</a:t>
            </a:r>
            <a:r>
              <a:rPr lang="ru-RU" dirty="0"/>
              <a:t>?</a:t>
            </a:r>
          </a:p>
          <a:p>
            <a:r>
              <a:rPr lang="ru-RU" dirty="0"/>
              <a:t>А) Да     Б ) Нет</a:t>
            </a:r>
          </a:p>
          <a:p>
            <a:r>
              <a:rPr lang="ru-RU" dirty="0"/>
              <a:t>2.С какими играми </a:t>
            </a:r>
            <a:r>
              <a:rPr lang="ru-RU" dirty="0" err="1"/>
              <a:t>Воскобовича</a:t>
            </a:r>
            <a:r>
              <a:rPr lang="ru-RU" dirty="0"/>
              <a:t> вы познакомились?</a:t>
            </a:r>
          </a:p>
          <a:p>
            <a:r>
              <a:rPr lang="ru-RU" dirty="0"/>
              <a:t>А) «Волшебная восьмерка»  Б) «Палочки  </a:t>
            </a:r>
            <a:r>
              <a:rPr lang="ru-RU" dirty="0" err="1"/>
              <a:t>Кюизенера</a:t>
            </a:r>
            <a:r>
              <a:rPr lang="ru-RU" dirty="0"/>
              <a:t>»  В)Другие____________________</a:t>
            </a:r>
          </a:p>
          <a:p>
            <a:r>
              <a:rPr lang="ru-RU" dirty="0"/>
              <a:t>3.Какие игры </a:t>
            </a:r>
            <a:r>
              <a:rPr lang="ru-RU" dirty="0" err="1"/>
              <a:t>Воскобовича</a:t>
            </a:r>
            <a:r>
              <a:rPr lang="ru-RU" dirty="0"/>
              <a:t> Вам понравились?</a:t>
            </a:r>
          </a:p>
          <a:p>
            <a:r>
              <a:rPr lang="ru-RU" dirty="0"/>
              <a:t>А) «Волшебная восьмерка»  Б) «Палочки  </a:t>
            </a:r>
            <a:r>
              <a:rPr lang="ru-RU" dirty="0" err="1"/>
              <a:t>Кюизенера</a:t>
            </a:r>
            <a:r>
              <a:rPr lang="ru-RU" dirty="0"/>
              <a:t>»   В)Другие____________________</a:t>
            </a:r>
          </a:p>
          <a:p>
            <a:r>
              <a:rPr lang="ru-RU" dirty="0"/>
              <a:t>4. Будете ли Вы использовать игры </a:t>
            </a:r>
            <a:r>
              <a:rPr lang="ru-RU" dirty="0" err="1"/>
              <a:t>Воскобовича</a:t>
            </a:r>
            <a:r>
              <a:rPr lang="ru-RU" dirty="0"/>
              <a:t> в работе с детьми?</a:t>
            </a:r>
          </a:p>
          <a:p>
            <a:r>
              <a:rPr lang="ru-RU" dirty="0"/>
              <a:t>А ) Да    Б) Нет   </a:t>
            </a:r>
          </a:p>
          <a:p>
            <a:r>
              <a:rPr lang="ru-RU" dirty="0"/>
              <a:t>5. Хотели бы Вы познакомиться с другими  играми </a:t>
            </a:r>
            <a:r>
              <a:rPr lang="ru-RU" dirty="0" err="1"/>
              <a:t>Воскобовича</a:t>
            </a:r>
            <a:r>
              <a:rPr lang="ru-RU" dirty="0"/>
              <a:t> ?</a:t>
            </a:r>
          </a:p>
          <a:p>
            <a:r>
              <a:rPr lang="ru-RU"/>
              <a:t>А ) Да    Б) Нет   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475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136</Words>
  <Application>Microsoft Office PowerPoint</Application>
  <PresentationFormat>Экран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Отчет по игре «Палочки  Кюизенера «Дом с колокольчиком», «На золотом крыльце»</vt:lpstr>
      <vt:lpstr>Знакомство с играми «Дом с колокольчиком», «На золотом крыльце»</vt:lpstr>
      <vt:lpstr>Педагоги с большим интересом выполняли задание, предложенное мной. Игра «Дженга»</vt:lpstr>
      <vt:lpstr>Анкетирование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игре «Палочки  Кюизенера «Дом с колокольчиком», «На золотом крыльце»</dc:title>
  <dc:creator>Alex</dc:creator>
  <cp:lastModifiedBy>metod</cp:lastModifiedBy>
  <cp:revision>6</cp:revision>
  <dcterms:created xsi:type="dcterms:W3CDTF">2021-10-24T16:02:30Z</dcterms:created>
  <dcterms:modified xsi:type="dcterms:W3CDTF">2022-01-24T04:15:11Z</dcterms:modified>
</cp:coreProperties>
</file>